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47" r:id="rId2"/>
    <p:sldId id="456" r:id="rId3"/>
    <p:sldId id="477" r:id="rId4"/>
    <p:sldId id="476" r:id="rId5"/>
    <p:sldId id="496" r:id="rId6"/>
    <p:sldId id="478" r:id="rId7"/>
    <p:sldId id="549" r:id="rId8"/>
    <p:sldId id="545" r:id="rId9"/>
    <p:sldId id="550" r:id="rId10"/>
    <p:sldId id="546" r:id="rId11"/>
    <p:sldId id="551" r:id="rId12"/>
    <p:sldId id="547" r:id="rId13"/>
    <p:sldId id="552" r:id="rId14"/>
    <p:sldId id="548" r:id="rId15"/>
    <p:sldId id="555" r:id="rId16"/>
    <p:sldId id="556" r:id="rId17"/>
    <p:sldId id="557" r:id="rId18"/>
    <p:sldId id="553" r:id="rId19"/>
    <p:sldId id="554" r:id="rId2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E26A858-91BD-4B53-B00F-AD5EFD3C83CD}">
          <p14:sldIdLst>
            <p14:sldId id="447"/>
            <p14:sldId id="456"/>
            <p14:sldId id="477"/>
            <p14:sldId id="476"/>
            <p14:sldId id="496"/>
            <p14:sldId id="478"/>
            <p14:sldId id="549"/>
            <p14:sldId id="545"/>
            <p14:sldId id="550"/>
            <p14:sldId id="546"/>
            <p14:sldId id="551"/>
            <p14:sldId id="547"/>
            <p14:sldId id="552"/>
            <p14:sldId id="548"/>
            <p14:sldId id="555"/>
            <p14:sldId id="556"/>
            <p14:sldId id="557"/>
            <p14:sldId id="553"/>
            <p14:sldId id="554"/>
          </p14:sldIdLst>
        </p14:section>
        <p14:section name="Untitled Section" id="{2BDC80C9-851B-4344-9B6F-A5763699978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wg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BCCFE6"/>
    <a:srgbClr val="003366"/>
    <a:srgbClr val="FC2812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5332" autoAdjust="0"/>
  </p:normalViewPr>
  <p:slideViewPr>
    <p:cSldViewPr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934" y="90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FB878-1D0F-47EF-A969-2C1CAE85BBB3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7523D57E-1C9E-4B49-B983-7AABBDDA8672}">
      <dgm:prSet phldrT="[Text]"/>
      <dgm:spPr/>
      <dgm:t>
        <a:bodyPr/>
        <a:lstStyle/>
        <a:p>
          <a:r>
            <a:rPr lang="en-US" dirty="0" smtClean="0"/>
            <a:t>2015</a:t>
          </a:r>
          <a:endParaRPr lang="en-US" dirty="0"/>
        </a:p>
      </dgm:t>
    </dgm:pt>
    <dgm:pt modelId="{B55E46B4-91D0-442C-A7C2-D268B2D74ED3}" type="parTrans" cxnId="{033FAD52-6315-43A7-9E1B-F2E910FB44A9}">
      <dgm:prSet/>
      <dgm:spPr/>
      <dgm:t>
        <a:bodyPr/>
        <a:lstStyle/>
        <a:p>
          <a:endParaRPr lang="en-US"/>
        </a:p>
      </dgm:t>
    </dgm:pt>
    <dgm:pt modelId="{DEA1EE23-5034-48A0-A0F8-CF59FB32FCF4}" type="sibTrans" cxnId="{033FAD52-6315-43A7-9E1B-F2E910FB44A9}">
      <dgm:prSet/>
      <dgm:spPr/>
      <dgm:t>
        <a:bodyPr/>
        <a:lstStyle/>
        <a:p>
          <a:endParaRPr lang="en-US"/>
        </a:p>
      </dgm:t>
    </dgm:pt>
    <dgm:pt modelId="{EEA97C04-6AFE-417A-BC0E-3CFC6DEABB45}">
      <dgm:prSet phldrT="[Text]"/>
      <dgm:spPr/>
      <dgm:t>
        <a:bodyPr/>
        <a:lstStyle/>
        <a:p>
          <a:r>
            <a:rPr lang="en-US" dirty="0" smtClean="0"/>
            <a:t>2016</a:t>
          </a:r>
          <a:endParaRPr lang="en-US" dirty="0"/>
        </a:p>
      </dgm:t>
    </dgm:pt>
    <dgm:pt modelId="{9C4809B4-48E8-4DB6-A5D5-9233073BF36F}" type="parTrans" cxnId="{4BE274A2-1091-48C4-B379-7EF9B0ED9F23}">
      <dgm:prSet/>
      <dgm:spPr/>
      <dgm:t>
        <a:bodyPr/>
        <a:lstStyle/>
        <a:p>
          <a:endParaRPr lang="en-US"/>
        </a:p>
      </dgm:t>
    </dgm:pt>
    <dgm:pt modelId="{ACF6FA3F-C083-4710-9B59-D564EFBD4D0B}" type="sibTrans" cxnId="{4BE274A2-1091-48C4-B379-7EF9B0ED9F23}">
      <dgm:prSet/>
      <dgm:spPr/>
      <dgm:t>
        <a:bodyPr/>
        <a:lstStyle/>
        <a:p>
          <a:endParaRPr lang="en-US"/>
        </a:p>
      </dgm:t>
    </dgm:pt>
    <dgm:pt modelId="{535E9B8C-C6A2-4D35-A8BE-A3AE2E6B5791}">
      <dgm:prSet phldrT="[Text]"/>
      <dgm:spPr/>
      <dgm:t>
        <a:bodyPr/>
        <a:lstStyle/>
        <a:p>
          <a:r>
            <a:rPr lang="en-US" dirty="0" smtClean="0"/>
            <a:t>2017</a:t>
          </a:r>
          <a:endParaRPr lang="en-US" dirty="0"/>
        </a:p>
      </dgm:t>
    </dgm:pt>
    <dgm:pt modelId="{6AA2A624-6248-4839-902C-A606A97F7DBB}" type="parTrans" cxnId="{421E78C2-A137-4B88-9E84-B4DC900C8F62}">
      <dgm:prSet/>
      <dgm:spPr/>
      <dgm:t>
        <a:bodyPr/>
        <a:lstStyle/>
        <a:p>
          <a:endParaRPr lang="en-US"/>
        </a:p>
      </dgm:t>
    </dgm:pt>
    <dgm:pt modelId="{F13EE139-A307-4617-9CD0-CA15345F1CE1}" type="sibTrans" cxnId="{421E78C2-A137-4B88-9E84-B4DC900C8F62}">
      <dgm:prSet/>
      <dgm:spPr/>
      <dgm:t>
        <a:bodyPr/>
        <a:lstStyle/>
        <a:p>
          <a:endParaRPr lang="en-US"/>
        </a:p>
      </dgm:t>
    </dgm:pt>
    <dgm:pt modelId="{922DF7D5-0C14-4B51-A4D7-F67708F1CF33}">
      <dgm:prSet phldrT="[Text]"/>
      <dgm:spPr/>
      <dgm:t>
        <a:bodyPr/>
        <a:lstStyle/>
        <a:p>
          <a:r>
            <a:rPr lang="en-US" dirty="0" smtClean="0"/>
            <a:t>2018</a:t>
          </a:r>
          <a:endParaRPr lang="en-US" dirty="0"/>
        </a:p>
      </dgm:t>
    </dgm:pt>
    <dgm:pt modelId="{06A0A718-A55C-454E-AAAA-D7F11F64BB72}" type="parTrans" cxnId="{0C8DE118-B560-45E1-916A-BEEBBA174337}">
      <dgm:prSet/>
      <dgm:spPr/>
      <dgm:t>
        <a:bodyPr/>
        <a:lstStyle/>
        <a:p>
          <a:endParaRPr lang="en-US"/>
        </a:p>
      </dgm:t>
    </dgm:pt>
    <dgm:pt modelId="{62DF0985-3D3D-41C2-A25C-8A4326ECE9A2}" type="sibTrans" cxnId="{0C8DE118-B560-45E1-916A-BEEBBA174337}">
      <dgm:prSet/>
      <dgm:spPr/>
      <dgm:t>
        <a:bodyPr/>
        <a:lstStyle/>
        <a:p>
          <a:endParaRPr lang="en-US"/>
        </a:p>
      </dgm:t>
    </dgm:pt>
    <dgm:pt modelId="{26ED5516-875E-40A5-A016-BD41179247AD}">
      <dgm:prSet phldrT="[Text]"/>
      <dgm:spPr/>
      <dgm:t>
        <a:bodyPr/>
        <a:lstStyle/>
        <a:p>
          <a:r>
            <a:rPr lang="en-US" dirty="0" smtClean="0"/>
            <a:t>2019</a:t>
          </a:r>
          <a:endParaRPr lang="en-US" dirty="0"/>
        </a:p>
      </dgm:t>
    </dgm:pt>
    <dgm:pt modelId="{667CDDC7-B878-4D33-9281-7CBF1D511245}" type="parTrans" cxnId="{3208880E-FF5D-4728-AE78-1C48F0370C42}">
      <dgm:prSet/>
      <dgm:spPr/>
      <dgm:t>
        <a:bodyPr/>
        <a:lstStyle/>
        <a:p>
          <a:endParaRPr lang="en-US"/>
        </a:p>
      </dgm:t>
    </dgm:pt>
    <dgm:pt modelId="{25F7A1B9-6BE2-45FB-B5C2-47237BD1FEBB}" type="sibTrans" cxnId="{3208880E-FF5D-4728-AE78-1C48F0370C42}">
      <dgm:prSet/>
      <dgm:spPr/>
      <dgm:t>
        <a:bodyPr/>
        <a:lstStyle/>
        <a:p>
          <a:endParaRPr lang="en-US"/>
        </a:p>
      </dgm:t>
    </dgm:pt>
    <dgm:pt modelId="{FE8E6052-2FE7-41E0-BA9C-0B498B73444A}">
      <dgm:prSet phldrT="[Text]"/>
      <dgm:spPr/>
      <dgm:t>
        <a:bodyPr/>
        <a:lstStyle/>
        <a:p>
          <a:r>
            <a:rPr lang="en-US" dirty="0" smtClean="0"/>
            <a:t>2020</a:t>
          </a:r>
          <a:endParaRPr lang="en-US" dirty="0"/>
        </a:p>
      </dgm:t>
    </dgm:pt>
    <dgm:pt modelId="{A87DEEFB-4840-40DD-A2DA-656F4142842D}" type="parTrans" cxnId="{215FBDF2-84DD-4A7C-B3CC-A4E640999F4A}">
      <dgm:prSet/>
      <dgm:spPr/>
      <dgm:t>
        <a:bodyPr/>
        <a:lstStyle/>
        <a:p>
          <a:endParaRPr lang="en-US"/>
        </a:p>
      </dgm:t>
    </dgm:pt>
    <dgm:pt modelId="{CBF665CC-2899-4206-9F5A-B52D8ACF2A7D}" type="sibTrans" cxnId="{215FBDF2-84DD-4A7C-B3CC-A4E640999F4A}">
      <dgm:prSet/>
      <dgm:spPr/>
      <dgm:t>
        <a:bodyPr/>
        <a:lstStyle/>
        <a:p>
          <a:endParaRPr lang="en-US"/>
        </a:p>
      </dgm:t>
    </dgm:pt>
    <dgm:pt modelId="{BFE15AF4-E5E8-4EC9-A3E6-016CD24F0364}">
      <dgm:prSet phldrT="[Text]"/>
      <dgm:spPr/>
      <dgm:t>
        <a:bodyPr/>
        <a:lstStyle/>
        <a:p>
          <a:r>
            <a:rPr lang="en-US" dirty="0" smtClean="0"/>
            <a:t>2021</a:t>
          </a:r>
          <a:endParaRPr lang="en-US" dirty="0"/>
        </a:p>
      </dgm:t>
    </dgm:pt>
    <dgm:pt modelId="{4DD5940B-5F5C-4F21-9C7F-6E1ACAEE4883}" type="parTrans" cxnId="{6E51F394-BE10-4E41-9AE9-96B80B4F06A1}">
      <dgm:prSet/>
      <dgm:spPr/>
      <dgm:t>
        <a:bodyPr/>
        <a:lstStyle/>
        <a:p>
          <a:endParaRPr lang="en-US"/>
        </a:p>
      </dgm:t>
    </dgm:pt>
    <dgm:pt modelId="{DD8DC551-7AC6-4E06-8F8B-3643359565EC}" type="sibTrans" cxnId="{6E51F394-BE10-4E41-9AE9-96B80B4F06A1}">
      <dgm:prSet/>
      <dgm:spPr/>
      <dgm:t>
        <a:bodyPr/>
        <a:lstStyle/>
        <a:p>
          <a:endParaRPr lang="en-US"/>
        </a:p>
      </dgm:t>
    </dgm:pt>
    <dgm:pt modelId="{2AAA0854-B790-4C33-85A9-A2F85D539792}" type="pres">
      <dgm:prSet presAssocID="{1B7FB878-1D0F-47EF-A969-2C1CAE85BBB3}" presName="Name0" presStyleCnt="0">
        <dgm:presLayoutVars>
          <dgm:dir/>
          <dgm:resizeHandles val="exact"/>
        </dgm:presLayoutVars>
      </dgm:prSet>
      <dgm:spPr/>
    </dgm:pt>
    <dgm:pt modelId="{E44D9465-D031-49D2-9579-DE8E0120CED2}" type="pres">
      <dgm:prSet presAssocID="{7523D57E-1C9E-4B49-B983-7AABBDDA8672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57BBF-A8D5-4105-87E7-D8B37CEB8B06}" type="pres">
      <dgm:prSet presAssocID="{DEA1EE23-5034-48A0-A0F8-CF59FB32FCF4}" presName="parSpace" presStyleCnt="0"/>
      <dgm:spPr/>
    </dgm:pt>
    <dgm:pt modelId="{52818445-8221-4CEF-BAA1-E6FAE3BF7C89}" type="pres">
      <dgm:prSet presAssocID="{EEA97C04-6AFE-417A-BC0E-3CFC6DEABB45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42B96-074F-492E-8C24-AB56D5E18827}" type="pres">
      <dgm:prSet presAssocID="{ACF6FA3F-C083-4710-9B59-D564EFBD4D0B}" presName="parSpace" presStyleCnt="0"/>
      <dgm:spPr/>
    </dgm:pt>
    <dgm:pt modelId="{DEDB7537-EDAA-42E2-9454-800F37A0A0C3}" type="pres">
      <dgm:prSet presAssocID="{535E9B8C-C6A2-4D35-A8BE-A3AE2E6B5791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3FD9F-4B53-43D6-B9F1-18134D92D98E}" type="pres">
      <dgm:prSet presAssocID="{F13EE139-A307-4617-9CD0-CA15345F1CE1}" presName="parSpace" presStyleCnt="0"/>
      <dgm:spPr/>
    </dgm:pt>
    <dgm:pt modelId="{D6121610-EC0F-4E8D-915E-7CCC7B701CED}" type="pres">
      <dgm:prSet presAssocID="{922DF7D5-0C14-4B51-A4D7-F67708F1CF33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7982A-3478-44BE-8E1E-A8958E6B8AD8}" type="pres">
      <dgm:prSet presAssocID="{62DF0985-3D3D-41C2-A25C-8A4326ECE9A2}" presName="parSpace" presStyleCnt="0"/>
      <dgm:spPr/>
    </dgm:pt>
    <dgm:pt modelId="{DC9EAE44-3366-412D-9705-131F6AA2F25A}" type="pres">
      <dgm:prSet presAssocID="{26ED5516-875E-40A5-A016-BD41179247AD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33854-D336-4776-A0AE-C45EAB02C11F}" type="pres">
      <dgm:prSet presAssocID="{25F7A1B9-6BE2-45FB-B5C2-47237BD1FEBB}" presName="parSpace" presStyleCnt="0"/>
      <dgm:spPr/>
    </dgm:pt>
    <dgm:pt modelId="{3EF252EB-D40C-4043-8311-55725A35BFC6}" type="pres">
      <dgm:prSet presAssocID="{FE8E6052-2FE7-41E0-BA9C-0B498B73444A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CA9F1-FC9A-45F4-BBC3-4313A8B53D70}" type="pres">
      <dgm:prSet presAssocID="{CBF665CC-2899-4206-9F5A-B52D8ACF2A7D}" presName="parSpace" presStyleCnt="0"/>
      <dgm:spPr/>
    </dgm:pt>
    <dgm:pt modelId="{D6FE48B6-C4D6-4AE4-8DD4-AD88E159BF4C}" type="pres">
      <dgm:prSet presAssocID="{BFE15AF4-E5E8-4EC9-A3E6-016CD24F0364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DB3BF6-4BE1-4245-9E5C-CCDEF7BBD477}" type="presOf" srcId="{26ED5516-875E-40A5-A016-BD41179247AD}" destId="{DC9EAE44-3366-412D-9705-131F6AA2F25A}" srcOrd="0" destOrd="0" presId="urn:microsoft.com/office/officeart/2005/8/layout/hChevron3"/>
    <dgm:cxn modelId="{033FAD52-6315-43A7-9E1B-F2E910FB44A9}" srcId="{1B7FB878-1D0F-47EF-A969-2C1CAE85BBB3}" destId="{7523D57E-1C9E-4B49-B983-7AABBDDA8672}" srcOrd="0" destOrd="0" parTransId="{B55E46B4-91D0-442C-A7C2-D268B2D74ED3}" sibTransId="{DEA1EE23-5034-48A0-A0F8-CF59FB32FCF4}"/>
    <dgm:cxn modelId="{5296F92E-5236-4D8E-9171-EBE134C680B9}" type="presOf" srcId="{EEA97C04-6AFE-417A-BC0E-3CFC6DEABB45}" destId="{52818445-8221-4CEF-BAA1-E6FAE3BF7C89}" srcOrd="0" destOrd="0" presId="urn:microsoft.com/office/officeart/2005/8/layout/hChevron3"/>
    <dgm:cxn modelId="{5ACFCD60-64DD-410C-A021-53EC8D7295EB}" type="presOf" srcId="{7523D57E-1C9E-4B49-B983-7AABBDDA8672}" destId="{E44D9465-D031-49D2-9579-DE8E0120CED2}" srcOrd="0" destOrd="0" presId="urn:microsoft.com/office/officeart/2005/8/layout/hChevron3"/>
    <dgm:cxn modelId="{6E51F394-BE10-4E41-9AE9-96B80B4F06A1}" srcId="{1B7FB878-1D0F-47EF-A969-2C1CAE85BBB3}" destId="{BFE15AF4-E5E8-4EC9-A3E6-016CD24F0364}" srcOrd="6" destOrd="0" parTransId="{4DD5940B-5F5C-4F21-9C7F-6E1ACAEE4883}" sibTransId="{DD8DC551-7AC6-4E06-8F8B-3643359565EC}"/>
    <dgm:cxn modelId="{AD5AA6A6-E03B-438E-A35A-968712381A4E}" type="presOf" srcId="{535E9B8C-C6A2-4D35-A8BE-A3AE2E6B5791}" destId="{DEDB7537-EDAA-42E2-9454-800F37A0A0C3}" srcOrd="0" destOrd="0" presId="urn:microsoft.com/office/officeart/2005/8/layout/hChevron3"/>
    <dgm:cxn modelId="{4BE274A2-1091-48C4-B379-7EF9B0ED9F23}" srcId="{1B7FB878-1D0F-47EF-A969-2C1CAE85BBB3}" destId="{EEA97C04-6AFE-417A-BC0E-3CFC6DEABB45}" srcOrd="1" destOrd="0" parTransId="{9C4809B4-48E8-4DB6-A5D5-9233073BF36F}" sibTransId="{ACF6FA3F-C083-4710-9B59-D564EFBD4D0B}"/>
    <dgm:cxn modelId="{3208880E-FF5D-4728-AE78-1C48F0370C42}" srcId="{1B7FB878-1D0F-47EF-A969-2C1CAE85BBB3}" destId="{26ED5516-875E-40A5-A016-BD41179247AD}" srcOrd="4" destOrd="0" parTransId="{667CDDC7-B878-4D33-9281-7CBF1D511245}" sibTransId="{25F7A1B9-6BE2-45FB-B5C2-47237BD1FEBB}"/>
    <dgm:cxn modelId="{421E78C2-A137-4B88-9E84-B4DC900C8F62}" srcId="{1B7FB878-1D0F-47EF-A969-2C1CAE85BBB3}" destId="{535E9B8C-C6A2-4D35-A8BE-A3AE2E6B5791}" srcOrd="2" destOrd="0" parTransId="{6AA2A624-6248-4839-902C-A606A97F7DBB}" sibTransId="{F13EE139-A307-4617-9CD0-CA15345F1CE1}"/>
    <dgm:cxn modelId="{215FBDF2-84DD-4A7C-B3CC-A4E640999F4A}" srcId="{1B7FB878-1D0F-47EF-A969-2C1CAE85BBB3}" destId="{FE8E6052-2FE7-41E0-BA9C-0B498B73444A}" srcOrd="5" destOrd="0" parTransId="{A87DEEFB-4840-40DD-A2DA-656F4142842D}" sibTransId="{CBF665CC-2899-4206-9F5A-B52D8ACF2A7D}"/>
    <dgm:cxn modelId="{49D7863A-068F-48E4-9E5D-87A03855F056}" type="presOf" srcId="{922DF7D5-0C14-4B51-A4D7-F67708F1CF33}" destId="{D6121610-EC0F-4E8D-915E-7CCC7B701CED}" srcOrd="0" destOrd="0" presId="urn:microsoft.com/office/officeart/2005/8/layout/hChevron3"/>
    <dgm:cxn modelId="{206CACC1-49A0-4BA2-AD7F-0E7EF49C7145}" type="presOf" srcId="{1B7FB878-1D0F-47EF-A969-2C1CAE85BBB3}" destId="{2AAA0854-B790-4C33-85A9-A2F85D539792}" srcOrd="0" destOrd="0" presId="urn:microsoft.com/office/officeart/2005/8/layout/hChevron3"/>
    <dgm:cxn modelId="{A3582295-33CE-4ADD-8BF3-D685A25DBAB5}" type="presOf" srcId="{FE8E6052-2FE7-41E0-BA9C-0B498B73444A}" destId="{3EF252EB-D40C-4043-8311-55725A35BFC6}" srcOrd="0" destOrd="0" presId="urn:microsoft.com/office/officeart/2005/8/layout/hChevron3"/>
    <dgm:cxn modelId="{75035C9B-3039-4B00-B0E5-003BC2EDBFFD}" type="presOf" srcId="{BFE15AF4-E5E8-4EC9-A3E6-016CD24F0364}" destId="{D6FE48B6-C4D6-4AE4-8DD4-AD88E159BF4C}" srcOrd="0" destOrd="0" presId="urn:microsoft.com/office/officeart/2005/8/layout/hChevron3"/>
    <dgm:cxn modelId="{0C8DE118-B560-45E1-916A-BEEBBA174337}" srcId="{1B7FB878-1D0F-47EF-A969-2C1CAE85BBB3}" destId="{922DF7D5-0C14-4B51-A4D7-F67708F1CF33}" srcOrd="3" destOrd="0" parTransId="{06A0A718-A55C-454E-AAAA-D7F11F64BB72}" sibTransId="{62DF0985-3D3D-41C2-A25C-8A4326ECE9A2}"/>
    <dgm:cxn modelId="{E32B6FCC-CE56-46B7-BFFF-8A3798855949}" type="presParOf" srcId="{2AAA0854-B790-4C33-85A9-A2F85D539792}" destId="{E44D9465-D031-49D2-9579-DE8E0120CED2}" srcOrd="0" destOrd="0" presId="urn:microsoft.com/office/officeart/2005/8/layout/hChevron3"/>
    <dgm:cxn modelId="{41C723CB-39DD-4281-98FA-BC6771D0801E}" type="presParOf" srcId="{2AAA0854-B790-4C33-85A9-A2F85D539792}" destId="{A7757BBF-A8D5-4105-87E7-D8B37CEB8B06}" srcOrd="1" destOrd="0" presId="urn:microsoft.com/office/officeart/2005/8/layout/hChevron3"/>
    <dgm:cxn modelId="{3FC98C52-5241-4EA9-BEEC-B49B245834CB}" type="presParOf" srcId="{2AAA0854-B790-4C33-85A9-A2F85D539792}" destId="{52818445-8221-4CEF-BAA1-E6FAE3BF7C89}" srcOrd="2" destOrd="0" presId="urn:microsoft.com/office/officeart/2005/8/layout/hChevron3"/>
    <dgm:cxn modelId="{29471301-7CCA-411A-8335-8DED7B66E5CC}" type="presParOf" srcId="{2AAA0854-B790-4C33-85A9-A2F85D539792}" destId="{23E42B96-074F-492E-8C24-AB56D5E18827}" srcOrd="3" destOrd="0" presId="urn:microsoft.com/office/officeart/2005/8/layout/hChevron3"/>
    <dgm:cxn modelId="{3162ED36-C9B1-48F5-A70B-F1ACF59E9870}" type="presParOf" srcId="{2AAA0854-B790-4C33-85A9-A2F85D539792}" destId="{DEDB7537-EDAA-42E2-9454-800F37A0A0C3}" srcOrd="4" destOrd="0" presId="urn:microsoft.com/office/officeart/2005/8/layout/hChevron3"/>
    <dgm:cxn modelId="{F706F449-8A23-498A-914E-982923153872}" type="presParOf" srcId="{2AAA0854-B790-4C33-85A9-A2F85D539792}" destId="{51E3FD9F-4B53-43D6-B9F1-18134D92D98E}" srcOrd="5" destOrd="0" presId="urn:microsoft.com/office/officeart/2005/8/layout/hChevron3"/>
    <dgm:cxn modelId="{B4859449-68F6-44E0-9C40-48A048030262}" type="presParOf" srcId="{2AAA0854-B790-4C33-85A9-A2F85D539792}" destId="{D6121610-EC0F-4E8D-915E-7CCC7B701CED}" srcOrd="6" destOrd="0" presId="urn:microsoft.com/office/officeart/2005/8/layout/hChevron3"/>
    <dgm:cxn modelId="{651C477D-BCC8-4EE9-96B7-2D5C1151CACB}" type="presParOf" srcId="{2AAA0854-B790-4C33-85A9-A2F85D539792}" destId="{B127982A-3478-44BE-8E1E-A8958E6B8AD8}" srcOrd="7" destOrd="0" presId="urn:microsoft.com/office/officeart/2005/8/layout/hChevron3"/>
    <dgm:cxn modelId="{BA4F7596-154A-48E8-BFC9-100C425E169E}" type="presParOf" srcId="{2AAA0854-B790-4C33-85A9-A2F85D539792}" destId="{DC9EAE44-3366-412D-9705-131F6AA2F25A}" srcOrd="8" destOrd="0" presId="urn:microsoft.com/office/officeart/2005/8/layout/hChevron3"/>
    <dgm:cxn modelId="{0C718EB8-E01C-4FB4-AFCD-20C28D5A3726}" type="presParOf" srcId="{2AAA0854-B790-4C33-85A9-A2F85D539792}" destId="{C9D33854-D336-4776-A0AE-C45EAB02C11F}" srcOrd="9" destOrd="0" presId="urn:microsoft.com/office/officeart/2005/8/layout/hChevron3"/>
    <dgm:cxn modelId="{808C3644-655F-4D54-9319-A2F1E0FA1FAD}" type="presParOf" srcId="{2AAA0854-B790-4C33-85A9-A2F85D539792}" destId="{3EF252EB-D40C-4043-8311-55725A35BFC6}" srcOrd="10" destOrd="0" presId="urn:microsoft.com/office/officeart/2005/8/layout/hChevron3"/>
    <dgm:cxn modelId="{FB966172-919E-4555-8E0C-8AEC5E134453}" type="presParOf" srcId="{2AAA0854-B790-4C33-85A9-A2F85D539792}" destId="{224CA9F1-FC9A-45F4-BBC3-4313A8B53D70}" srcOrd="11" destOrd="0" presId="urn:microsoft.com/office/officeart/2005/8/layout/hChevron3"/>
    <dgm:cxn modelId="{C42C8AE1-374B-4F85-A83F-3E7D4AAA2518}" type="presParOf" srcId="{2AAA0854-B790-4C33-85A9-A2F85D539792}" destId="{D6FE48B6-C4D6-4AE4-8DD4-AD88E159BF4C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7FB878-1D0F-47EF-A969-2C1CAE85BBB3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7523D57E-1C9E-4B49-B983-7AABBDDA8672}">
      <dgm:prSet phldrT="[Text]"/>
      <dgm:spPr/>
      <dgm:t>
        <a:bodyPr/>
        <a:lstStyle/>
        <a:p>
          <a:r>
            <a:rPr lang="en-US" dirty="0" smtClean="0"/>
            <a:t>2015</a:t>
          </a:r>
          <a:endParaRPr lang="en-US" dirty="0"/>
        </a:p>
      </dgm:t>
    </dgm:pt>
    <dgm:pt modelId="{B55E46B4-91D0-442C-A7C2-D268B2D74ED3}" type="parTrans" cxnId="{033FAD52-6315-43A7-9E1B-F2E910FB44A9}">
      <dgm:prSet/>
      <dgm:spPr/>
      <dgm:t>
        <a:bodyPr/>
        <a:lstStyle/>
        <a:p>
          <a:endParaRPr lang="en-US"/>
        </a:p>
      </dgm:t>
    </dgm:pt>
    <dgm:pt modelId="{DEA1EE23-5034-48A0-A0F8-CF59FB32FCF4}" type="sibTrans" cxnId="{033FAD52-6315-43A7-9E1B-F2E910FB44A9}">
      <dgm:prSet/>
      <dgm:spPr/>
      <dgm:t>
        <a:bodyPr/>
        <a:lstStyle/>
        <a:p>
          <a:endParaRPr lang="en-US"/>
        </a:p>
      </dgm:t>
    </dgm:pt>
    <dgm:pt modelId="{EEA97C04-6AFE-417A-BC0E-3CFC6DEABB45}">
      <dgm:prSet phldrT="[Text]"/>
      <dgm:spPr/>
      <dgm:t>
        <a:bodyPr/>
        <a:lstStyle/>
        <a:p>
          <a:r>
            <a:rPr lang="en-US" dirty="0" smtClean="0"/>
            <a:t>2016</a:t>
          </a:r>
          <a:endParaRPr lang="en-US" dirty="0"/>
        </a:p>
      </dgm:t>
    </dgm:pt>
    <dgm:pt modelId="{9C4809B4-48E8-4DB6-A5D5-9233073BF36F}" type="parTrans" cxnId="{4BE274A2-1091-48C4-B379-7EF9B0ED9F23}">
      <dgm:prSet/>
      <dgm:spPr/>
      <dgm:t>
        <a:bodyPr/>
        <a:lstStyle/>
        <a:p>
          <a:endParaRPr lang="en-US"/>
        </a:p>
      </dgm:t>
    </dgm:pt>
    <dgm:pt modelId="{ACF6FA3F-C083-4710-9B59-D564EFBD4D0B}" type="sibTrans" cxnId="{4BE274A2-1091-48C4-B379-7EF9B0ED9F23}">
      <dgm:prSet/>
      <dgm:spPr/>
      <dgm:t>
        <a:bodyPr/>
        <a:lstStyle/>
        <a:p>
          <a:endParaRPr lang="en-US"/>
        </a:p>
      </dgm:t>
    </dgm:pt>
    <dgm:pt modelId="{535E9B8C-C6A2-4D35-A8BE-A3AE2E6B5791}">
      <dgm:prSet phldrT="[Text]"/>
      <dgm:spPr/>
      <dgm:t>
        <a:bodyPr/>
        <a:lstStyle/>
        <a:p>
          <a:r>
            <a:rPr lang="en-US" dirty="0" smtClean="0"/>
            <a:t>2017</a:t>
          </a:r>
          <a:endParaRPr lang="en-US" dirty="0"/>
        </a:p>
      </dgm:t>
    </dgm:pt>
    <dgm:pt modelId="{6AA2A624-6248-4839-902C-A606A97F7DBB}" type="parTrans" cxnId="{421E78C2-A137-4B88-9E84-B4DC900C8F62}">
      <dgm:prSet/>
      <dgm:spPr/>
      <dgm:t>
        <a:bodyPr/>
        <a:lstStyle/>
        <a:p>
          <a:endParaRPr lang="en-US"/>
        </a:p>
      </dgm:t>
    </dgm:pt>
    <dgm:pt modelId="{F13EE139-A307-4617-9CD0-CA15345F1CE1}" type="sibTrans" cxnId="{421E78C2-A137-4B88-9E84-B4DC900C8F62}">
      <dgm:prSet/>
      <dgm:spPr/>
      <dgm:t>
        <a:bodyPr/>
        <a:lstStyle/>
        <a:p>
          <a:endParaRPr lang="en-US"/>
        </a:p>
      </dgm:t>
    </dgm:pt>
    <dgm:pt modelId="{922DF7D5-0C14-4B51-A4D7-F67708F1CF33}">
      <dgm:prSet phldrT="[Text]"/>
      <dgm:spPr/>
      <dgm:t>
        <a:bodyPr/>
        <a:lstStyle/>
        <a:p>
          <a:r>
            <a:rPr lang="en-US" dirty="0" smtClean="0"/>
            <a:t>2018</a:t>
          </a:r>
          <a:endParaRPr lang="en-US" dirty="0"/>
        </a:p>
      </dgm:t>
    </dgm:pt>
    <dgm:pt modelId="{06A0A718-A55C-454E-AAAA-D7F11F64BB72}" type="parTrans" cxnId="{0C8DE118-B560-45E1-916A-BEEBBA174337}">
      <dgm:prSet/>
      <dgm:spPr/>
      <dgm:t>
        <a:bodyPr/>
        <a:lstStyle/>
        <a:p>
          <a:endParaRPr lang="en-US"/>
        </a:p>
      </dgm:t>
    </dgm:pt>
    <dgm:pt modelId="{62DF0985-3D3D-41C2-A25C-8A4326ECE9A2}" type="sibTrans" cxnId="{0C8DE118-B560-45E1-916A-BEEBBA174337}">
      <dgm:prSet/>
      <dgm:spPr/>
      <dgm:t>
        <a:bodyPr/>
        <a:lstStyle/>
        <a:p>
          <a:endParaRPr lang="en-US"/>
        </a:p>
      </dgm:t>
    </dgm:pt>
    <dgm:pt modelId="{26ED5516-875E-40A5-A016-BD41179247AD}">
      <dgm:prSet phldrT="[Text]"/>
      <dgm:spPr/>
      <dgm:t>
        <a:bodyPr/>
        <a:lstStyle/>
        <a:p>
          <a:r>
            <a:rPr lang="en-US" dirty="0" smtClean="0"/>
            <a:t>2019</a:t>
          </a:r>
          <a:endParaRPr lang="en-US" dirty="0"/>
        </a:p>
      </dgm:t>
    </dgm:pt>
    <dgm:pt modelId="{667CDDC7-B878-4D33-9281-7CBF1D511245}" type="parTrans" cxnId="{3208880E-FF5D-4728-AE78-1C48F0370C42}">
      <dgm:prSet/>
      <dgm:spPr/>
      <dgm:t>
        <a:bodyPr/>
        <a:lstStyle/>
        <a:p>
          <a:endParaRPr lang="en-US"/>
        </a:p>
      </dgm:t>
    </dgm:pt>
    <dgm:pt modelId="{25F7A1B9-6BE2-45FB-B5C2-47237BD1FEBB}" type="sibTrans" cxnId="{3208880E-FF5D-4728-AE78-1C48F0370C42}">
      <dgm:prSet/>
      <dgm:spPr/>
      <dgm:t>
        <a:bodyPr/>
        <a:lstStyle/>
        <a:p>
          <a:endParaRPr lang="en-US"/>
        </a:p>
      </dgm:t>
    </dgm:pt>
    <dgm:pt modelId="{FE8E6052-2FE7-41E0-BA9C-0B498B73444A}">
      <dgm:prSet phldrT="[Text]"/>
      <dgm:spPr/>
      <dgm:t>
        <a:bodyPr/>
        <a:lstStyle/>
        <a:p>
          <a:r>
            <a:rPr lang="en-US" dirty="0" smtClean="0"/>
            <a:t>2020</a:t>
          </a:r>
          <a:endParaRPr lang="en-US" dirty="0"/>
        </a:p>
      </dgm:t>
    </dgm:pt>
    <dgm:pt modelId="{A87DEEFB-4840-40DD-A2DA-656F4142842D}" type="parTrans" cxnId="{215FBDF2-84DD-4A7C-B3CC-A4E640999F4A}">
      <dgm:prSet/>
      <dgm:spPr/>
      <dgm:t>
        <a:bodyPr/>
        <a:lstStyle/>
        <a:p>
          <a:endParaRPr lang="en-US"/>
        </a:p>
      </dgm:t>
    </dgm:pt>
    <dgm:pt modelId="{CBF665CC-2899-4206-9F5A-B52D8ACF2A7D}" type="sibTrans" cxnId="{215FBDF2-84DD-4A7C-B3CC-A4E640999F4A}">
      <dgm:prSet/>
      <dgm:spPr/>
      <dgm:t>
        <a:bodyPr/>
        <a:lstStyle/>
        <a:p>
          <a:endParaRPr lang="en-US"/>
        </a:p>
      </dgm:t>
    </dgm:pt>
    <dgm:pt modelId="{BFE15AF4-E5E8-4EC9-A3E6-016CD24F0364}">
      <dgm:prSet phldrT="[Text]"/>
      <dgm:spPr/>
      <dgm:t>
        <a:bodyPr/>
        <a:lstStyle/>
        <a:p>
          <a:r>
            <a:rPr lang="en-US" dirty="0" smtClean="0"/>
            <a:t>2021</a:t>
          </a:r>
          <a:endParaRPr lang="en-US" dirty="0"/>
        </a:p>
      </dgm:t>
    </dgm:pt>
    <dgm:pt modelId="{4DD5940B-5F5C-4F21-9C7F-6E1ACAEE4883}" type="parTrans" cxnId="{6E51F394-BE10-4E41-9AE9-96B80B4F06A1}">
      <dgm:prSet/>
      <dgm:spPr/>
      <dgm:t>
        <a:bodyPr/>
        <a:lstStyle/>
        <a:p>
          <a:endParaRPr lang="en-US"/>
        </a:p>
      </dgm:t>
    </dgm:pt>
    <dgm:pt modelId="{DD8DC551-7AC6-4E06-8F8B-3643359565EC}" type="sibTrans" cxnId="{6E51F394-BE10-4E41-9AE9-96B80B4F06A1}">
      <dgm:prSet/>
      <dgm:spPr/>
      <dgm:t>
        <a:bodyPr/>
        <a:lstStyle/>
        <a:p>
          <a:endParaRPr lang="en-US"/>
        </a:p>
      </dgm:t>
    </dgm:pt>
    <dgm:pt modelId="{2AAA0854-B790-4C33-85A9-A2F85D539792}" type="pres">
      <dgm:prSet presAssocID="{1B7FB878-1D0F-47EF-A969-2C1CAE85BBB3}" presName="Name0" presStyleCnt="0">
        <dgm:presLayoutVars>
          <dgm:dir/>
          <dgm:resizeHandles val="exact"/>
        </dgm:presLayoutVars>
      </dgm:prSet>
      <dgm:spPr/>
    </dgm:pt>
    <dgm:pt modelId="{E44D9465-D031-49D2-9579-DE8E0120CED2}" type="pres">
      <dgm:prSet presAssocID="{7523D57E-1C9E-4B49-B983-7AABBDDA8672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57BBF-A8D5-4105-87E7-D8B37CEB8B06}" type="pres">
      <dgm:prSet presAssocID="{DEA1EE23-5034-48A0-A0F8-CF59FB32FCF4}" presName="parSpace" presStyleCnt="0"/>
      <dgm:spPr/>
    </dgm:pt>
    <dgm:pt modelId="{52818445-8221-4CEF-BAA1-E6FAE3BF7C89}" type="pres">
      <dgm:prSet presAssocID="{EEA97C04-6AFE-417A-BC0E-3CFC6DEABB45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42B96-074F-492E-8C24-AB56D5E18827}" type="pres">
      <dgm:prSet presAssocID="{ACF6FA3F-C083-4710-9B59-D564EFBD4D0B}" presName="parSpace" presStyleCnt="0"/>
      <dgm:spPr/>
    </dgm:pt>
    <dgm:pt modelId="{DEDB7537-EDAA-42E2-9454-800F37A0A0C3}" type="pres">
      <dgm:prSet presAssocID="{535E9B8C-C6A2-4D35-A8BE-A3AE2E6B5791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3FD9F-4B53-43D6-B9F1-18134D92D98E}" type="pres">
      <dgm:prSet presAssocID="{F13EE139-A307-4617-9CD0-CA15345F1CE1}" presName="parSpace" presStyleCnt="0"/>
      <dgm:spPr/>
    </dgm:pt>
    <dgm:pt modelId="{D6121610-EC0F-4E8D-915E-7CCC7B701CED}" type="pres">
      <dgm:prSet presAssocID="{922DF7D5-0C14-4B51-A4D7-F67708F1CF33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7982A-3478-44BE-8E1E-A8958E6B8AD8}" type="pres">
      <dgm:prSet presAssocID="{62DF0985-3D3D-41C2-A25C-8A4326ECE9A2}" presName="parSpace" presStyleCnt="0"/>
      <dgm:spPr/>
    </dgm:pt>
    <dgm:pt modelId="{DC9EAE44-3366-412D-9705-131F6AA2F25A}" type="pres">
      <dgm:prSet presAssocID="{26ED5516-875E-40A5-A016-BD41179247AD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33854-D336-4776-A0AE-C45EAB02C11F}" type="pres">
      <dgm:prSet presAssocID="{25F7A1B9-6BE2-45FB-B5C2-47237BD1FEBB}" presName="parSpace" presStyleCnt="0"/>
      <dgm:spPr/>
    </dgm:pt>
    <dgm:pt modelId="{3EF252EB-D40C-4043-8311-55725A35BFC6}" type="pres">
      <dgm:prSet presAssocID="{FE8E6052-2FE7-41E0-BA9C-0B498B73444A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CA9F1-FC9A-45F4-BBC3-4313A8B53D70}" type="pres">
      <dgm:prSet presAssocID="{CBF665CC-2899-4206-9F5A-B52D8ACF2A7D}" presName="parSpace" presStyleCnt="0"/>
      <dgm:spPr/>
    </dgm:pt>
    <dgm:pt modelId="{D6FE48B6-C4D6-4AE4-8DD4-AD88E159BF4C}" type="pres">
      <dgm:prSet presAssocID="{BFE15AF4-E5E8-4EC9-A3E6-016CD24F0364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DB3BF6-4BE1-4245-9E5C-CCDEF7BBD477}" type="presOf" srcId="{26ED5516-875E-40A5-A016-BD41179247AD}" destId="{DC9EAE44-3366-412D-9705-131F6AA2F25A}" srcOrd="0" destOrd="0" presId="urn:microsoft.com/office/officeart/2005/8/layout/hChevron3"/>
    <dgm:cxn modelId="{033FAD52-6315-43A7-9E1B-F2E910FB44A9}" srcId="{1B7FB878-1D0F-47EF-A969-2C1CAE85BBB3}" destId="{7523D57E-1C9E-4B49-B983-7AABBDDA8672}" srcOrd="0" destOrd="0" parTransId="{B55E46B4-91D0-442C-A7C2-D268B2D74ED3}" sibTransId="{DEA1EE23-5034-48A0-A0F8-CF59FB32FCF4}"/>
    <dgm:cxn modelId="{5296F92E-5236-4D8E-9171-EBE134C680B9}" type="presOf" srcId="{EEA97C04-6AFE-417A-BC0E-3CFC6DEABB45}" destId="{52818445-8221-4CEF-BAA1-E6FAE3BF7C89}" srcOrd="0" destOrd="0" presId="urn:microsoft.com/office/officeart/2005/8/layout/hChevron3"/>
    <dgm:cxn modelId="{5ACFCD60-64DD-410C-A021-53EC8D7295EB}" type="presOf" srcId="{7523D57E-1C9E-4B49-B983-7AABBDDA8672}" destId="{E44D9465-D031-49D2-9579-DE8E0120CED2}" srcOrd="0" destOrd="0" presId="urn:microsoft.com/office/officeart/2005/8/layout/hChevron3"/>
    <dgm:cxn modelId="{6E51F394-BE10-4E41-9AE9-96B80B4F06A1}" srcId="{1B7FB878-1D0F-47EF-A969-2C1CAE85BBB3}" destId="{BFE15AF4-E5E8-4EC9-A3E6-016CD24F0364}" srcOrd="6" destOrd="0" parTransId="{4DD5940B-5F5C-4F21-9C7F-6E1ACAEE4883}" sibTransId="{DD8DC551-7AC6-4E06-8F8B-3643359565EC}"/>
    <dgm:cxn modelId="{AD5AA6A6-E03B-438E-A35A-968712381A4E}" type="presOf" srcId="{535E9B8C-C6A2-4D35-A8BE-A3AE2E6B5791}" destId="{DEDB7537-EDAA-42E2-9454-800F37A0A0C3}" srcOrd="0" destOrd="0" presId="urn:microsoft.com/office/officeart/2005/8/layout/hChevron3"/>
    <dgm:cxn modelId="{4BE274A2-1091-48C4-B379-7EF9B0ED9F23}" srcId="{1B7FB878-1D0F-47EF-A969-2C1CAE85BBB3}" destId="{EEA97C04-6AFE-417A-BC0E-3CFC6DEABB45}" srcOrd="1" destOrd="0" parTransId="{9C4809B4-48E8-4DB6-A5D5-9233073BF36F}" sibTransId="{ACF6FA3F-C083-4710-9B59-D564EFBD4D0B}"/>
    <dgm:cxn modelId="{3208880E-FF5D-4728-AE78-1C48F0370C42}" srcId="{1B7FB878-1D0F-47EF-A969-2C1CAE85BBB3}" destId="{26ED5516-875E-40A5-A016-BD41179247AD}" srcOrd="4" destOrd="0" parTransId="{667CDDC7-B878-4D33-9281-7CBF1D511245}" sibTransId="{25F7A1B9-6BE2-45FB-B5C2-47237BD1FEBB}"/>
    <dgm:cxn modelId="{421E78C2-A137-4B88-9E84-B4DC900C8F62}" srcId="{1B7FB878-1D0F-47EF-A969-2C1CAE85BBB3}" destId="{535E9B8C-C6A2-4D35-A8BE-A3AE2E6B5791}" srcOrd="2" destOrd="0" parTransId="{6AA2A624-6248-4839-902C-A606A97F7DBB}" sibTransId="{F13EE139-A307-4617-9CD0-CA15345F1CE1}"/>
    <dgm:cxn modelId="{215FBDF2-84DD-4A7C-B3CC-A4E640999F4A}" srcId="{1B7FB878-1D0F-47EF-A969-2C1CAE85BBB3}" destId="{FE8E6052-2FE7-41E0-BA9C-0B498B73444A}" srcOrd="5" destOrd="0" parTransId="{A87DEEFB-4840-40DD-A2DA-656F4142842D}" sibTransId="{CBF665CC-2899-4206-9F5A-B52D8ACF2A7D}"/>
    <dgm:cxn modelId="{49D7863A-068F-48E4-9E5D-87A03855F056}" type="presOf" srcId="{922DF7D5-0C14-4B51-A4D7-F67708F1CF33}" destId="{D6121610-EC0F-4E8D-915E-7CCC7B701CED}" srcOrd="0" destOrd="0" presId="urn:microsoft.com/office/officeart/2005/8/layout/hChevron3"/>
    <dgm:cxn modelId="{206CACC1-49A0-4BA2-AD7F-0E7EF49C7145}" type="presOf" srcId="{1B7FB878-1D0F-47EF-A969-2C1CAE85BBB3}" destId="{2AAA0854-B790-4C33-85A9-A2F85D539792}" srcOrd="0" destOrd="0" presId="urn:microsoft.com/office/officeart/2005/8/layout/hChevron3"/>
    <dgm:cxn modelId="{A3582295-33CE-4ADD-8BF3-D685A25DBAB5}" type="presOf" srcId="{FE8E6052-2FE7-41E0-BA9C-0B498B73444A}" destId="{3EF252EB-D40C-4043-8311-55725A35BFC6}" srcOrd="0" destOrd="0" presId="urn:microsoft.com/office/officeart/2005/8/layout/hChevron3"/>
    <dgm:cxn modelId="{75035C9B-3039-4B00-B0E5-003BC2EDBFFD}" type="presOf" srcId="{BFE15AF4-E5E8-4EC9-A3E6-016CD24F0364}" destId="{D6FE48B6-C4D6-4AE4-8DD4-AD88E159BF4C}" srcOrd="0" destOrd="0" presId="urn:microsoft.com/office/officeart/2005/8/layout/hChevron3"/>
    <dgm:cxn modelId="{0C8DE118-B560-45E1-916A-BEEBBA174337}" srcId="{1B7FB878-1D0F-47EF-A969-2C1CAE85BBB3}" destId="{922DF7D5-0C14-4B51-A4D7-F67708F1CF33}" srcOrd="3" destOrd="0" parTransId="{06A0A718-A55C-454E-AAAA-D7F11F64BB72}" sibTransId="{62DF0985-3D3D-41C2-A25C-8A4326ECE9A2}"/>
    <dgm:cxn modelId="{E32B6FCC-CE56-46B7-BFFF-8A3798855949}" type="presParOf" srcId="{2AAA0854-B790-4C33-85A9-A2F85D539792}" destId="{E44D9465-D031-49D2-9579-DE8E0120CED2}" srcOrd="0" destOrd="0" presId="urn:microsoft.com/office/officeart/2005/8/layout/hChevron3"/>
    <dgm:cxn modelId="{41C723CB-39DD-4281-98FA-BC6771D0801E}" type="presParOf" srcId="{2AAA0854-B790-4C33-85A9-A2F85D539792}" destId="{A7757BBF-A8D5-4105-87E7-D8B37CEB8B06}" srcOrd="1" destOrd="0" presId="urn:microsoft.com/office/officeart/2005/8/layout/hChevron3"/>
    <dgm:cxn modelId="{3FC98C52-5241-4EA9-BEEC-B49B245834CB}" type="presParOf" srcId="{2AAA0854-B790-4C33-85A9-A2F85D539792}" destId="{52818445-8221-4CEF-BAA1-E6FAE3BF7C89}" srcOrd="2" destOrd="0" presId="urn:microsoft.com/office/officeart/2005/8/layout/hChevron3"/>
    <dgm:cxn modelId="{29471301-7CCA-411A-8335-8DED7B66E5CC}" type="presParOf" srcId="{2AAA0854-B790-4C33-85A9-A2F85D539792}" destId="{23E42B96-074F-492E-8C24-AB56D5E18827}" srcOrd="3" destOrd="0" presId="urn:microsoft.com/office/officeart/2005/8/layout/hChevron3"/>
    <dgm:cxn modelId="{3162ED36-C9B1-48F5-A70B-F1ACF59E9870}" type="presParOf" srcId="{2AAA0854-B790-4C33-85A9-A2F85D539792}" destId="{DEDB7537-EDAA-42E2-9454-800F37A0A0C3}" srcOrd="4" destOrd="0" presId="urn:microsoft.com/office/officeart/2005/8/layout/hChevron3"/>
    <dgm:cxn modelId="{F706F449-8A23-498A-914E-982923153872}" type="presParOf" srcId="{2AAA0854-B790-4C33-85A9-A2F85D539792}" destId="{51E3FD9F-4B53-43D6-B9F1-18134D92D98E}" srcOrd="5" destOrd="0" presId="urn:microsoft.com/office/officeart/2005/8/layout/hChevron3"/>
    <dgm:cxn modelId="{B4859449-68F6-44E0-9C40-48A048030262}" type="presParOf" srcId="{2AAA0854-B790-4C33-85A9-A2F85D539792}" destId="{D6121610-EC0F-4E8D-915E-7CCC7B701CED}" srcOrd="6" destOrd="0" presId="urn:microsoft.com/office/officeart/2005/8/layout/hChevron3"/>
    <dgm:cxn modelId="{651C477D-BCC8-4EE9-96B7-2D5C1151CACB}" type="presParOf" srcId="{2AAA0854-B790-4C33-85A9-A2F85D539792}" destId="{B127982A-3478-44BE-8E1E-A8958E6B8AD8}" srcOrd="7" destOrd="0" presId="urn:microsoft.com/office/officeart/2005/8/layout/hChevron3"/>
    <dgm:cxn modelId="{BA4F7596-154A-48E8-BFC9-100C425E169E}" type="presParOf" srcId="{2AAA0854-B790-4C33-85A9-A2F85D539792}" destId="{DC9EAE44-3366-412D-9705-131F6AA2F25A}" srcOrd="8" destOrd="0" presId="urn:microsoft.com/office/officeart/2005/8/layout/hChevron3"/>
    <dgm:cxn modelId="{0C718EB8-E01C-4FB4-AFCD-20C28D5A3726}" type="presParOf" srcId="{2AAA0854-B790-4C33-85A9-A2F85D539792}" destId="{C9D33854-D336-4776-A0AE-C45EAB02C11F}" srcOrd="9" destOrd="0" presId="urn:microsoft.com/office/officeart/2005/8/layout/hChevron3"/>
    <dgm:cxn modelId="{808C3644-655F-4D54-9319-A2F1E0FA1FAD}" type="presParOf" srcId="{2AAA0854-B790-4C33-85A9-A2F85D539792}" destId="{3EF252EB-D40C-4043-8311-55725A35BFC6}" srcOrd="10" destOrd="0" presId="urn:microsoft.com/office/officeart/2005/8/layout/hChevron3"/>
    <dgm:cxn modelId="{FB966172-919E-4555-8E0C-8AEC5E134453}" type="presParOf" srcId="{2AAA0854-B790-4C33-85A9-A2F85D539792}" destId="{224CA9F1-FC9A-45F4-BBC3-4313A8B53D70}" srcOrd="11" destOrd="0" presId="urn:microsoft.com/office/officeart/2005/8/layout/hChevron3"/>
    <dgm:cxn modelId="{C42C8AE1-374B-4F85-A83F-3E7D4AAA2518}" type="presParOf" srcId="{2AAA0854-B790-4C33-85A9-A2F85D539792}" destId="{D6FE48B6-C4D6-4AE4-8DD4-AD88E159BF4C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7FB878-1D0F-47EF-A969-2C1CAE85BBB3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7523D57E-1C9E-4B49-B983-7AABBDDA8672}">
      <dgm:prSet phldrT="[Text]"/>
      <dgm:spPr/>
      <dgm:t>
        <a:bodyPr/>
        <a:lstStyle/>
        <a:p>
          <a:r>
            <a:rPr lang="en-US" dirty="0" smtClean="0"/>
            <a:t>2015</a:t>
          </a:r>
          <a:endParaRPr lang="en-US" dirty="0"/>
        </a:p>
      </dgm:t>
    </dgm:pt>
    <dgm:pt modelId="{B55E46B4-91D0-442C-A7C2-D268B2D74ED3}" type="parTrans" cxnId="{033FAD52-6315-43A7-9E1B-F2E910FB44A9}">
      <dgm:prSet/>
      <dgm:spPr/>
      <dgm:t>
        <a:bodyPr/>
        <a:lstStyle/>
        <a:p>
          <a:endParaRPr lang="en-US"/>
        </a:p>
      </dgm:t>
    </dgm:pt>
    <dgm:pt modelId="{DEA1EE23-5034-48A0-A0F8-CF59FB32FCF4}" type="sibTrans" cxnId="{033FAD52-6315-43A7-9E1B-F2E910FB44A9}">
      <dgm:prSet/>
      <dgm:spPr/>
      <dgm:t>
        <a:bodyPr/>
        <a:lstStyle/>
        <a:p>
          <a:endParaRPr lang="en-US"/>
        </a:p>
      </dgm:t>
    </dgm:pt>
    <dgm:pt modelId="{EEA97C04-6AFE-417A-BC0E-3CFC6DEABB45}">
      <dgm:prSet phldrT="[Text]"/>
      <dgm:spPr/>
      <dgm:t>
        <a:bodyPr/>
        <a:lstStyle/>
        <a:p>
          <a:r>
            <a:rPr lang="en-US" dirty="0" smtClean="0"/>
            <a:t>2016</a:t>
          </a:r>
          <a:endParaRPr lang="en-US" dirty="0"/>
        </a:p>
      </dgm:t>
    </dgm:pt>
    <dgm:pt modelId="{9C4809B4-48E8-4DB6-A5D5-9233073BF36F}" type="parTrans" cxnId="{4BE274A2-1091-48C4-B379-7EF9B0ED9F23}">
      <dgm:prSet/>
      <dgm:spPr/>
      <dgm:t>
        <a:bodyPr/>
        <a:lstStyle/>
        <a:p>
          <a:endParaRPr lang="en-US"/>
        </a:p>
      </dgm:t>
    </dgm:pt>
    <dgm:pt modelId="{ACF6FA3F-C083-4710-9B59-D564EFBD4D0B}" type="sibTrans" cxnId="{4BE274A2-1091-48C4-B379-7EF9B0ED9F23}">
      <dgm:prSet/>
      <dgm:spPr/>
      <dgm:t>
        <a:bodyPr/>
        <a:lstStyle/>
        <a:p>
          <a:endParaRPr lang="en-US"/>
        </a:p>
      </dgm:t>
    </dgm:pt>
    <dgm:pt modelId="{535E9B8C-C6A2-4D35-A8BE-A3AE2E6B5791}">
      <dgm:prSet phldrT="[Text]"/>
      <dgm:spPr/>
      <dgm:t>
        <a:bodyPr/>
        <a:lstStyle/>
        <a:p>
          <a:r>
            <a:rPr lang="en-US" dirty="0" smtClean="0"/>
            <a:t>2017</a:t>
          </a:r>
          <a:endParaRPr lang="en-US" dirty="0"/>
        </a:p>
      </dgm:t>
    </dgm:pt>
    <dgm:pt modelId="{6AA2A624-6248-4839-902C-A606A97F7DBB}" type="parTrans" cxnId="{421E78C2-A137-4B88-9E84-B4DC900C8F62}">
      <dgm:prSet/>
      <dgm:spPr/>
      <dgm:t>
        <a:bodyPr/>
        <a:lstStyle/>
        <a:p>
          <a:endParaRPr lang="en-US"/>
        </a:p>
      </dgm:t>
    </dgm:pt>
    <dgm:pt modelId="{F13EE139-A307-4617-9CD0-CA15345F1CE1}" type="sibTrans" cxnId="{421E78C2-A137-4B88-9E84-B4DC900C8F62}">
      <dgm:prSet/>
      <dgm:spPr/>
      <dgm:t>
        <a:bodyPr/>
        <a:lstStyle/>
        <a:p>
          <a:endParaRPr lang="en-US"/>
        </a:p>
      </dgm:t>
    </dgm:pt>
    <dgm:pt modelId="{922DF7D5-0C14-4B51-A4D7-F67708F1CF33}">
      <dgm:prSet phldrT="[Text]"/>
      <dgm:spPr/>
      <dgm:t>
        <a:bodyPr/>
        <a:lstStyle/>
        <a:p>
          <a:r>
            <a:rPr lang="en-US" dirty="0" smtClean="0"/>
            <a:t>2018</a:t>
          </a:r>
          <a:endParaRPr lang="en-US" dirty="0"/>
        </a:p>
      </dgm:t>
    </dgm:pt>
    <dgm:pt modelId="{06A0A718-A55C-454E-AAAA-D7F11F64BB72}" type="parTrans" cxnId="{0C8DE118-B560-45E1-916A-BEEBBA174337}">
      <dgm:prSet/>
      <dgm:spPr/>
      <dgm:t>
        <a:bodyPr/>
        <a:lstStyle/>
        <a:p>
          <a:endParaRPr lang="en-US"/>
        </a:p>
      </dgm:t>
    </dgm:pt>
    <dgm:pt modelId="{62DF0985-3D3D-41C2-A25C-8A4326ECE9A2}" type="sibTrans" cxnId="{0C8DE118-B560-45E1-916A-BEEBBA174337}">
      <dgm:prSet/>
      <dgm:spPr/>
      <dgm:t>
        <a:bodyPr/>
        <a:lstStyle/>
        <a:p>
          <a:endParaRPr lang="en-US"/>
        </a:p>
      </dgm:t>
    </dgm:pt>
    <dgm:pt modelId="{26ED5516-875E-40A5-A016-BD41179247AD}">
      <dgm:prSet phldrT="[Text]"/>
      <dgm:spPr/>
      <dgm:t>
        <a:bodyPr/>
        <a:lstStyle/>
        <a:p>
          <a:r>
            <a:rPr lang="en-US" dirty="0" smtClean="0"/>
            <a:t>2019</a:t>
          </a:r>
          <a:endParaRPr lang="en-US" dirty="0"/>
        </a:p>
      </dgm:t>
    </dgm:pt>
    <dgm:pt modelId="{667CDDC7-B878-4D33-9281-7CBF1D511245}" type="parTrans" cxnId="{3208880E-FF5D-4728-AE78-1C48F0370C42}">
      <dgm:prSet/>
      <dgm:spPr/>
      <dgm:t>
        <a:bodyPr/>
        <a:lstStyle/>
        <a:p>
          <a:endParaRPr lang="en-US"/>
        </a:p>
      </dgm:t>
    </dgm:pt>
    <dgm:pt modelId="{25F7A1B9-6BE2-45FB-B5C2-47237BD1FEBB}" type="sibTrans" cxnId="{3208880E-FF5D-4728-AE78-1C48F0370C42}">
      <dgm:prSet/>
      <dgm:spPr/>
      <dgm:t>
        <a:bodyPr/>
        <a:lstStyle/>
        <a:p>
          <a:endParaRPr lang="en-US"/>
        </a:p>
      </dgm:t>
    </dgm:pt>
    <dgm:pt modelId="{FE8E6052-2FE7-41E0-BA9C-0B498B73444A}">
      <dgm:prSet phldrT="[Text]"/>
      <dgm:spPr/>
      <dgm:t>
        <a:bodyPr/>
        <a:lstStyle/>
        <a:p>
          <a:r>
            <a:rPr lang="en-US" dirty="0" smtClean="0"/>
            <a:t>2020</a:t>
          </a:r>
          <a:endParaRPr lang="en-US" dirty="0"/>
        </a:p>
      </dgm:t>
    </dgm:pt>
    <dgm:pt modelId="{A87DEEFB-4840-40DD-A2DA-656F4142842D}" type="parTrans" cxnId="{215FBDF2-84DD-4A7C-B3CC-A4E640999F4A}">
      <dgm:prSet/>
      <dgm:spPr/>
      <dgm:t>
        <a:bodyPr/>
        <a:lstStyle/>
        <a:p>
          <a:endParaRPr lang="en-US"/>
        </a:p>
      </dgm:t>
    </dgm:pt>
    <dgm:pt modelId="{CBF665CC-2899-4206-9F5A-B52D8ACF2A7D}" type="sibTrans" cxnId="{215FBDF2-84DD-4A7C-B3CC-A4E640999F4A}">
      <dgm:prSet/>
      <dgm:spPr/>
      <dgm:t>
        <a:bodyPr/>
        <a:lstStyle/>
        <a:p>
          <a:endParaRPr lang="en-US"/>
        </a:p>
      </dgm:t>
    </dgm:pt>
    <dgm:pt modelId="{BFE15AF4-E5E8-4EC9-A3E6-016CD24F0364}">
      <dgm:prSet phldrT="[Text]"/>
      <dgm:spPr/>
      <dgm:t>
        <a:bodyPr/>
        <a:lstStyle/>
        <a:p>
          <a:r>
            <a:rPr lang="en-US" dirty="0" smtClean="0"/>
            <a:t>2021</a:t>
          </a:r>
          <a:endParaRPr lang="en-US" dirty="0"/>
        </a:p>
      </dgm:t>
    </dgm:pt>
    <dgm:pt modelId="{4DD5940B-5F5C-4F21-9C7F-6E1ACAEE4883}" type="parTrans" cxnId="{6E51F394-BE10-4E41-9AE9-96B80B4F06A1}">
      <dgm:prSet/>
      <dgm:spPr/>
      <dgm:t>
        <a:bodyPr/>
        <a:lstStyle/>
        <a:p>
          <a:endParaRPr lang="en-US"/>
        </a:p>
      </dgm:t>
    </dgm:pt>
    <dgm:pt modelId="{DD8DC551-7AC6-4E06-8F8B-3643359565EC}" type="sibTrans" cxnId="{6E51F394-BE10-4E41-9AE9-96B80B4F06A1}">
      <dgm:prSet/>
      <dgm:spPr/>
      <dgm:t>
        <a:bodyPr/>
        <a:lstStyle/>
        <a:p>
          <a:endParaRPr lang="en-US"/>
        </a:p>
      </dgm:t>
    </dgm:pt>
    <dgm:pt modelId="{2AAA0854-B790-4C33-85A9-A2F85D539792}" type="pres">
      <dgm:prSet presAssocID="{1B7FB878-1D0F-47EF-A969-2C1CAE85BBB3}" presName="Name0" presStyleCnt="0">
        <dgm:presLayoutVars>
          <dgm:dir/>
          <dgm:resizeHandles val="exact"/>
        </dgm:presLayoutVars>
      </dgm:prSet>
      <dgm:spPr/>
    </dgm:pt>
    <dgm:pt modelId="{E44D9465-D031-49D2-9579-DE8E0120CED2}" type="pres">
      <dgm:prSet presAssocID="{7523D57E-1C9E-4B49-B983-7AABBDDA8672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57BBF-A8D5-4105-87E7-D8B37CEB8B06}" type="pres">
      <dgm:prSet presAssocID="{DEA1EE23-5034-48A0-A0F8-CF59FB32FCF4}" presName="parSpace" presStyleCnt="0"/>
      <dgm:spPr/>
    </dgm:pt>
    <dgm:pt modelId="{52818445-8221-4CEF-BAA1-E6FAE3BF7C89}" type="pres">
      <dgm:prSet presAssocID="{EEA97C04-6AFE-417A-BC0E-3CFC6DEABB45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42B96-074F-492E-8C24-AB56D5E18827}" type="pres">
      <dgm:prSet presAssocID="{ACF6FA3F-C083-4710-9B59-D564EFBD4D0B}" presName="parSpace" presStyleCnt="0"/>
      <dgm:spPr/>
    </dgm:pt>
    <dgm:pt modelId="{DEDB7537-EDAA-42E2-9454-800F37A0A0C3}" type="pres">
      <dgm:prSet presAssocID="{535E9B8C-C6A2-4D35-A8BE-A3AE2E6B5791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3FD9F-4B53-43D6-B9F1-18134D92D98E}" type="pres">
      <dgm:prSet presAssocID="{F13EE139-A307-4617-9CD0-CA15345F1CE1}" presName="parSpace" presStyleCnt="0"/>
      <dgm:spPr/>
    </dgm:pt>
    <dgm:pt modelId="{D6121610-EC0F-4E8D-915E-7CCC7B701CED}" type="pres">
      <dgm:prSet presAssocID="{922DF7D5-0C14-4B51-A4D7-F67708F1CF33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7982A-3478-44BE-8E1E-A8958E6B8AD8}" type="pres">
      <dgm:prSet presAssocID="{62DF0985-3D3D-41C2-A25C-8A4326ECE9A2}" presName="parSpace" presStyleCnt="0"/>
      <dgm:spPr/>
    </dgm:pt>
    <dgm:pt modelId="{DC9EAE44-3366-412D-9705-131F6AA2F25A}" type="pres">
      <dgm:prSet presAssocID="{26ED5516-875E-40A5-A016-BD41179247AD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33854-D336-4776-A0AE-C45EAB02C11F}" type="pres">
      <dgm:prSet presAssocID="{25F7A1B9-6BE2-45FB-B5C2-47237BD1FEBB}" presName="parSpace" presStyleCnt="0"/>
      <dgm:spPr/>
    </dgm:pt>
    <dgm:pt modelId="{3EF252EB-D40C-4043-8311-55725A35BFC6}" type="pres">
      <dgm:prSet presAssocID="{FE8E6052-2FE7-41E0-BA9C-0B498B73444A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CA9F1-FC9A-45F4-BBC3-4313A8B53D70}" type="pres">
      <dgm:prSet presAssocID="{CBF665CC-2899-4206-9F5A-B52D8ACF2A7D}" presName="parSpace" presStyleCnt="0"/>
      <dgm:spPr/>
    </dgm:pt>
    <dgm:pt modelId="{D6FE48B6-C4D6-4AE4-8DD4-AD88E159BF4C}" type="pres">
      <dgm:prSet presAssocID="{BFE15AF4-E5E8-4EC9-A3E6-016CD24F0364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DB3BF6-4BE1-4245-9E5C-CCDEF7BBD477}" type="presOf" srcId="{26ED5516-875E-40A5-A016-BD41179247AD}" destId="{DC9EAE44-3366-412D-9705-131F6AA2F25A}" srcOrd="0" destOrd="0" presId="urn:microsoft.com/office/officeart/2005/8/layout/hChevron3"/>
    <dgm:cxn modelId="{033FAD52-6315-43A7-9E1B-F2E910FB44A9}" srcId="{1B7FB878-1D0F-47EF-A969-2C1CAE85BBB3}" destId="{7523D57E-1C9E-4B49-B983-7AABBDDA8672}" srcOrd="0" destOrd="0" parTransId="{B55E46B4-91D0-442C-A7C2-D268B2D74ED3}" sibTransId="{DEA1EE23-5034-48A0-A0F8-CF59FB32FCF4}"/>
    <dgm:cxn modelId="{5296F92E-5236-4D8E-9171-EBE134C680B9}" type="presOf" srcId="{EEA97C04-6AFE-417A-BC0E-3CFC6DEABB45}" destId="{52818445-8221-4CEF-BAA1-E6FAE3BF7C89}" srcOrd="0" destOrd="0" presId="urn:microsoft.com/office/officeart/2005/8/layout/hChevron3"/>
    <dgm:cxn modelId="{5ACFCD60-64DD-410C-A021-53EC8D7295EB}" type="presOf" srcId="{7523D57E-1C9E-4B49-B983-7AABBDDA8672}" destId="{E44D9465-D031-49D2-9579-DE8E0120CED2}" srcOrd="0" destOrd="0" presId="urn:microsoft.com/office/officeart/2005/8/layout/hChevron3"/>
    <dgm:cxn modelId="{6E51F394-BE10-4E41-9AE9-96B80B4F06A1}" srcId="{1B7FB878-1D0F-47EF-A969-2C1CAE85BBB3}" destId="{BFE15AF4-E5E8-4EC9-A3E6-016CD24F0364}" srcOrd="6" destOrd="0" parTransId="{4DD5940B-5F5C-4F21-9C7F-6E1ACAEE4883}" sibTransId="{DD8DC551-7AC6-4E06-8F8B-3643359565EC}"/>
    <dgm:cxn modelId="{AD5AA6A6-E03B-438E-A35A-968712381A4E}" type="presOf" srcId="{535E9B8C-C6A2-4D35-A8BE-A3AE2E6B5791}" destId="{DEDB7537-EDAA-42E2-9454-800F37A0A0C3}" srcOrd="0" destOrd="0" presId="urn:microsoft.com/office/officeart/2005/8/layout/hChevron3"/>
    <dgm:cxn modelId="{4BE274A2-1091-48C4-B379-7EF9B0ED9F23}" srcId="{1B7FB878-1D0F-47EF-A969-2C1CAE85BBB3}" destId="{EEA97C04-6AFE-417A-BC0E-3CFC6DEABB45}" srcOrd="1" destOrd="0" parTransId="{9C4809B4-48E8-4DB6-A5D5-9233073BF36F}" sibTransId="{ACF6FA3F-C083-4710-9B59-D564EFBD4D0B}"/>
    <dgm:cxn modelId="{3208880E-FF5D-4728-AE78-1C48F0370C42}" srcId="{1B7FB878-1D0F-47EF-A969-2C1CAE85BBB3}" destId="{26ED5516-875E-40A5-A016-BD41179247AD}" srcOrd="4" destOrd="0" parTransId="{667CDDC7-B878-4D33-9281-7CBF1D511245}" sibTransId="{25F7A1B9-6BE2-45FB-B5C2-47237BD1FEBB}"/>
    <dgm:cxn modelId="{421E78C2-A137-4B88-9E84-B4DC900C8F62}" srcId="{1B7FB878-1D0F-47EF-A969-2C1CAE85BBB3}" destId="{535E9B8C-C6A2-4D35-A8BE-A3AE2E6B5791}" srcOrd="2" destOrd="0" parTransId="{6AA2A624-6248-4839-902C-A606A97F7DBB}" sibTransId="{F13EE139-A307-4617-9CD0-CA15345F1CE1}"/>
    <dgm:cxn modelId="{215FBDF2-84DD-4A7C-B3CC-A4E640999F4A}" srcId="{1B7FB878-1D0F-47EF-A969-2C1CAE85BBB3}" destId="{FE8E6052-2FE7-41E0-BA9C-0B498B73444A}" srcOrd="5" destOrd="0" parTransId="{A87DEEFB-4840-40DD-A2DA-656F4142842D}" sibTransId="{CBF665CC-2899-4206-9F5A-B52D8ACF2A7D}"/>
    <dgm:cxn modelId="{49D7863A-068F-48E4-9E5D-87A03855F056}" type="presOf" srcId="{922DF7D5-0C14-4B51-A4D7-F67708F1CF33}" destId="{D6121610-EC0F-4E8D-915E-7CCC7B701CED}" srcOrd="0" destOrd="0" presId="urn:microsoft.com/office/officeart/2005/8/layout/hChevron3"/>
    <dgm:cxn modelId="{206CACC1-49A0-4BA2-AD7F-0E7EF49C7145}" type="presOf" srcId="{1B7FB878-1D0F-47EF-A969-2C1CAE85BBB3}" destId="{2AAA0854-B790-4C33-85A9-A2F85D539792}" srcOrd="0" destOrd="0" presId="urn:microsoft.com/office/officeart/2005/8/layout/hChevron3"/>
    <dgm:cxn modelId="{A3582295-33CE-4ADD-8BF3-D685A25DBAB5}" type="presOf" srcId="{FE8E6052-2FE7-41E0-BA9C-0B498B73444A}" destId="{3EF252EB-D40C-4043-8311-55725A35BFC6}" srcOrd="0" destOrd="0" presId="urn:microsoft.com/office/officeart/2005/8/layout/hChevron3"/>
    <dgm:cxn modelId="{75035C9B-3039-4B00-B0E5-003BC2EDBFFD}" type="presOf" srcId="{BFE15AF4-E5E8-4EC9-A3E6-016CD24F0364}" destId="{D6FE48B6-C4D6-4AE4-8DD4-AD88E159BF4C}" srcOrd="0" destOrd="0" presId="urn:microsoft.com/office/officeart/2005/8/layout/hChevron3"/>
    <dgm:cxn modelId="{0C8DE118-B560-45E1-916A-BEEBBA174337}" srcId="{1B7FB878-1D0F-47EF-A969-2C1CAE85BBB3}" destId="{922DF7D5-0C14-4B51-A4D7-F67708F1CF33}" srcOrd="3" destOrd="0" parTransId="{06A0A718-A55C-454E-AAAA-D7F11F64BB72}" sibTransId="{62DF0985-3D3D-41C2-A25C-8A4326ECE9A2}"/>
    <dgm:cxn modelId="{E32B6FCC-CE56-46B7-BFFF-8A3798855949}" type="presParOf" srcId="{2AAA0854-B790-4C33-85A9-A2F85D539792}" destId="{E44D9465-D031-49D2-9579-DE8E0120CED2}" srcOrd="0" destOrd="0" presId="urn:microsoft.com/office/officeart/2005/8/layout/hChevron3"/>
    <dgm:cxn modelId="{41C723CB-39DD-4281-98FA-BC6771D0801E}" type="presParOf" srcId="{2AAA0854-B790-4C33-85A9-A2F85D539792}" destId="{A7757BBF-A8D5-4105-87E7-D8B37CEB8B06}" srcOrd="1" destOrd="0" presId="urn:microsoft.com/office/officeart/2005/8/layout/hChevron3"/>
    <dgm:cxn modelId="{3FC98C52-5241-4EA9-BEEC-B49B245834CB}" type="presParOf" srcId="{2AAA0854-B790-4C33-85A9-A2F85D539792}" destId="{52818445-8221-4CEF-BAA1-E6FAE3BF7C89}" srcOrd="2" destOrd="0" presId="urn:microsoft.com/office/officeart/2005/8/layout/hChevron3"/>
    <dgm:cxn modelId="{29471301-7CCA-411A-8335-8DED7B66E5CC}" type="presParOf" srcId="{2AAA0854-B790-4C33-85A9-A2F85D539792}" destId="{23E42B96-074F-492E-8C24-AB56D5E18827}" srcOrd="3" destOrd="0" presId="urn:microsoft.com/office/officeart/2005/8/layout/hChevron3"/>
    <dgm:cxn modelId="{3162ED36-C9B1-48F5-A70B-F1ACF59E9870}" type="presParOf" srcId="{2AAA0854-B790-4C33-85A9-A2F85D539792}" destId="{DEDB7537-EDAA-42E2-9454-800F37A0A0C3}" srcOrd="4" destOrd="0" presId="urn:microsoft.com/office/officeart/2005/8/layout/hChevron3"/>
    <dgm:cxn modelId="{F706F449-8A23-498A-914E-982923153872}" type="presParOf" srcId="{2AAA0854-B790-4C33-85A9-A2F85D539792}" destId="{51E3FD9F-4B53-43D6-B9F1-18134D92D98E}" srcOrd="5" destOrd="0" presId="urn:microsoft.com/office/officeart/2005/8/layout/hChevron3"/>
    <dgm:cxn modelId="{B4859449-68F6-44E0-9C40-48A048030262}" type="presParOf" srcId="{2AAA0854-B790-4C33-85A9-A2F85D539792}" destId="{D6121610-EC0F-4E8D-915E-7CCC7B701CED}" srcOrd="6" destOrd="0" presId="urn:microsoft.com/office/officeart/2005/8/layout/hChevron3"/>
    <dgm:cxn modelId="{651C477D-BCC8-4EE9-96B7-2D5C1151CACB}" type="presParOf" srcId="{2AAA0854-B790-4C33-85A9-A2F85D539792}" destId="{B127982A-3478-44BE-8E1E-A8958E6B8AD8}" srcOrd="7" destOrd="0" presId="urn:microsoft.com/office/officeart/2005/8/layout/hChevron3"/>
    <dgm:cxn modelId="{BA4F7596-154A-48E8-BFC9-100C425E169E}" type="presParOf" srcId="{2AAA0854-B790-4C33-85A9-A2F85D539792}" destId="{DC9EAE44-3366-412D-9705-131F6AA2F25A}" srcOrd="8" destOrd="0" presId="urn:microsoft.com/office/officeart/2005/8/layout/hChevron3"/>
    <dgm:cxn modelId="{0C718EB8-E01C-4FB4-AFCD-20C28D5A3726}" type="presParOf" srcId="{2AAA0854-B790-4C33-85A9-A2F85D539792}" destId="{C9D33854-D336-4776-A0AE-C45EAB02C11F}" srcOrd="9" destOrd="0" presId="urn:microsoft.com/office/officeart/2005/8/layout/hChevron3"/>
    <dgm:cxn modelId="{808C3644-655F-4D54-9319-A2F1E0FA1FAD}" type="presParOf" srcId="{2AAA0854-B790-4C33-85A9-A2F85D539792}" destId="{3EF252EB-D40C-4043-8311-55725A35BFC6}" srcOrd="10" destOrd="0" presId="urn:microsoft.com/office/officeart/2005/8/layout/hChevron3"/>
    <dgm:cxn modelId="{FB966172-919E-4555-8E0C-8AEC5E134453}" type="presParOf" srcId="{2AAA0854-B790-4C33-85A9-A2F85D539792}" destId="{224CA9F1-FC9A-45F4-BBC3-4313A8B53D70}" srcOrd="11" destOrd="0" presId="urn:microsoft.com/office/officeart/2005/8/layout/hChevron3"/>
    <dgm:cxn modelId="{C42C8AE1-374B-4F85-A83F-3E7D4AAA2518}" type="presParOf" srcId="{2AAA0854-B790-4C33-85A9-A2F85D539792}" destId="{D6FE48B6-C4D6-4AE4-8DD4-AD88E159BF4C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7FB878-1D0F-47EF-A969-2C1CAE85BBB3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7523D57E-1C9E-4B49-B983-7AABBDDA8672}">
      <dgm:prSet phldrT="[Text]"/>
      <dgm:spPr/>
      <dgm:t>
        <a:bodyPr/>
        <a:lstStyle/>
        <a:p>
          <a:r>
            <a:rPr lang="en-US" dirty="0" smtClean="0"/>
            <a:t>2015</a:t>
          </a:r>
          <a:endParaRPr lang="en-US" dirty="0"/>
        </a:p>
      </dgm:t>
    </dgm:pt>
    <dgm:pt modelId="{B55E46B4-91D0-442C-A7C2-D268B2D74ED3}" type="parTrans" cxnId="{033FAD52-6315-43A7-9E1B-F2E910FB44A9}">
      <dgm:prSet/>
      <dgm:spPr/>
      <dgm:t>
        <a:bodyPr/>
        <a:lstStyle/>
        <a:p>
          <a:endParaRPr lang="en-US"/>
        </a:p>
      </dgm:t>
    </dgm:pt>
    <dgm:pt modelId="{DEA1EE23-5034-48A0-A0F8-CF59FB32FCF4}" type="sibTrans" cxnId="{033FAD52-6315-43A7-9E1B-F2E910FB44A9}">
      <dgm:prSet/>
      <dgm:spPr/>
      <dgm:t>
        <a:bodyPr/>
        <a:lstStyle/>
        <a:p>
          <a:endParaRPr lang="en-US"/>
        </a:p>
      </dgm:t>
    </dgm:pt>
    <dgm:pt modelId="{EEA97C04-6AFE-417A-BC0E-3CFC6DEABB45}">
      <dgm:prSet phldrT="[Text]"/>
      <dgm:spPr/>
      <dgm:t>
        <a:bodyPr/>
        <a:lstStyle/>
        <a:p>
          <a:r>
            <a:rPr lang="en-US" dirty="0" smtClean="0"/>
            <a:t>2016</a:t>
          </a:r>
          <a:endParaRPr lang="en-US" dirty="0"/>
        </a:p>
      </dgm:t>
    </dgm:pt>
    <dgm:pt modelId="{9C4809B4-48E8-4DB6-A5D5-9233073BF36F}" type="parTrans" cxnId="{4BE274A2-1091-48C4-B379-7EF9B0ED9F23}">
      <dgm:prSet/>
      <dgm:spPr/>
      <dgm:t>
        <a:bodyPr/>
        <a:lstStyle/>
        <a:p>
          <a:endParaRPr lang="en-US"/>
        </a:p>
      </dgm:t>
    </dgm:pt>
    <dgm:pt modelId="{ACF6FA3F-C083-4710-9B59-D564EFBD4D0B}" type="sibTrans" cxnId="{4BE274A2-1091-48C4-B379-7EF9B0ED9F23}">
      <dgm:prSet/>
      <dgm:spPr/>
      <dgm:t>
        <a:bodyPr/>
        <a:lstStyle/>
        <a:p>
          <a:endParaRPr lang="en-US"/>
        </a:p>
      </dgm:t>
    </dgm:pt>
    <dgm:pt modelId="{535E9B8C-C6A2-4D35-A8BE-A3AE2E6B5791}">
      <dgm:prSet phldrT="[Text]"/>
      <dgm:spPr/>
      <dgm:t>
        <a:bodyPr/>
        <a:lstStyle/>
        <a:p>
          <a:r>
            <a:rPr lang="en-US" dirty="0" smtClean="0"/>
            <a:t>2017</a:t>
          </a:r>
          <a:endParaRPr lang="en-US" dirty="0"/>
        </a:p>
      </dgm:t>
    </dgm:pt>
    <dgm:pt modelId="{6AA2A624-6248-4839-902C-A606A97F7DBB}" type="parTrans" cxnId="{421E78C2-A137-4B88-9E84-B4DC900C8F62}">
      <dgm:prSet/>
      <dgm:spPr/>
      <dgm:t>
        <a:bodyPr/>
        <a:lstStyle/>
        <a:p>
          <a:endParaRPr lang="en-US"/>
        </a:p>
      </dgm:t>
    </dgm:pt>
    <dgm:pt modelId="{F13EE139-A307-4617-9CD0-CA15345F1CE1}" type="sibTrans" cxnId="{421E78C2-A137-4B88-9E84-B4DC900C8F62}">
      <dgm:prSet/>
      <dgm:spPr/>
      <dgm:t>
        <a:bodyPr/>
        <a:lstStyle/>
        <a:p>
          <a:endParaRPr lang="en-US"/>
        </a:p>
      </dgm:t>
    </dgm:pt>
    <dgm:pt modelId="{922DF7D5-0C14-4B51-A4D7-F67708F1CF33}">
      <dgm:prSet phldrT="[Text]"/>
      <dgm:spPr/>
      <dgm:t>
        <a:bodyPr/>
        <a:lstStyle/>
        <a:p>
          <a:r>
            <a:rPr lang="en-US" dirty="0" smtClean="0"/>
            <a:t>2018</a:t>
          </a:r>
          <a:endParaRPr lang="en-US" dirty="0"/>
        </a:p>
      </dgm:t>
    </dgm:pt>
    <dgm:pt modelId="{06A0A718-A55C-454E-AAAA-D7F11F64BB72}" type="parTrans" cxnId="{0C8DE118-B560-45E1-916A-BEEBBA174337}">
      <dgm:prSet/>
      <dgm:spPr/>
      <dgm:t>
        <a:bodyPr/>
        <a:lstStyle/>
        <a:p>
          <a:endParaRPr lang="en-US"/>
        </a:p>
      </dgm:t>
    </dgm:pt>
    <dgm:pt modelId="{62DF0985-3D3D-41C2-A25C-8A4326ECE9A2}" type="sibTrans" cxnId="{0C8DE118-B560-45E1-916A-BEEBBA174337}">
      <dgm:prSet/>
      <dgm:spPr/>
      <dgm:t>
        <a:bodyPr/>
        <a:lstStyle/>
        <a:p>
          <a:endParaRPr lang="en-US"/>
        </a:p>
      </dgm:t>
    </dgm:pt>
    <dgm:pt modelId="{26ED5516-875E-40A5-A016-BD41179247AD}">
      <dgm:prSet phldrT="[Text]"/>
      <dgm:spPr/>
      <dgm:t>
        <a:bodyPr/>
        <a:lstStyle/>
        <a:p>
          <a:r>
            <a:rPr lang="en-US" dirty="0" smtClean="0"/>
            <a:t>2019</a:t>
          </a:r>
          <a:endParaRPr lang="en-US" dirty="0"/>
        </a:p>
      </dgm:t>
    </dgm:pt>
    <dgm:pt modelId="{667CDDC7-B878-4D33-9281-7CBF1D511245}" type="parTrans" cxnId="{3208880E-FF5D-4728-AE78-1C48F0370C42}">
      <dgm:prSet/>
      <dgm:spPr/>
      <dgm:t>
        <a:bodyPr/>
        <a:lstStyle/>
        <a:p>
          <a:endParaRPr lang="en-US"/>
        </a:p>
      </dgm:t>
    </dgm:pt>
    <dgm:pt modelId="{25F7A1B9-6BE2-45FB-B5C2-47237BD1FEBB}" type="sibTrans" cxnId="{3208880E-FF5D-4728-AE78-1C48F0370C42}">
      <dgm:prSet/>
      <dgm:spPr/>
      <dgm:t>
        <a:bodyPr/>
        <a:lstStyle/>
        <a:p>
          <a:endParaRPr lang="en-US"/>
        </a:p>
      </dgm:t>
    </dgm:pt>
    <dgm:pt modelId="{FE8E6052-2FE7-41E0-BA9C-0B498B73444A}">
      <dgm:prSet phldrT="[Text]"/>
      <dgm:spPr/>
      <dgm:t>
        <a:bodyPr/>
        <a:lstStyle/>
        <a:p>
          <a:r>
            <a:rPr lang="en-US" dirty="0" smtClean="0"/>
            <a:t>2020</a:t>
          </a:r>
          <a:endParaRPr lang="en-US" dirty="0"/>
        </a:p>
      </dgm:t>
    </dgm:pt>
    <dgm:pt modelId="{A87DEEFB-4840-40DD-A2DA-656F4142842D}" type="parTrans" cxnId="{215FBDF2-84DD-4A7C-B3CC-A4E640999F4A}">
      <dgm:prSet/>
      <dgm:spPr/>
      <dgm:t>
        <a:bodyPr/>
        <a:lstStyle/>
        <a:p>
          <a:endParaRPr lang="en-US"/>
        </a:p>
      </dgm:t>
    </dgm:pt>
    <dgm:pt modelId="{CBF665CC-2899-4206-9F5A-B52D8ACF2A7D}" type="sibTrans" cxnId="{215FBDF2-84DD-4A7C-B3CC-A4E640999F4A}">
      <dgm:prSet/>
      <dgm:spPr/>
      <dgm:t>
        <a:bodyPr/>
        <a:lstStyle/>
        <a:p>
          <a:endParaRPr lang="en-US"/>
        </a:p>
      </dgm:t>
    </dgm:pt>
    <dgm:pt modelId="{BFE15AF4-E5E8-4EC9-A3E6-016CD24F0364}">
      <dgm:prSet phldrT="[Text]"/>
      <dgm:spPr/>
      <dgm:t>
        <a:bodyPr/>
        <a:lstStyle/>
        <a:p>
          <a:r>
            <a:rPr lang="en-US" dirty="0" smtClean="0"/>
            <a:t>2021</a:t>
          </a:r>
          <a:endParaRPr lang="en-US" dirty="0"/>
        </a:p>
      </dgm:t>
    </dgm:pt>
    <dgm:pt modelId="{4DD5940B-5F5C-4F21-9C7F-6E1ACAEE4883}" type="parTrans" cxnId="{6E51F394-BE10-4E41-9AE9-96B80B4F06A1}">
      <dgm:prSet/>
      <dgm:spPr/>
      <dgm:t>
        <a:bodyPr/>
        <a:lstStyle/>
        <a:p>
          <a:endParaRPr lang="en-US"/>
        </a:p>
      </dgm:t>
    </dgm:pt>
    <dgm:pt modelId="{DD8DC551-7AC6-4E06-8F8B-3643359565EC}" type="sibTrans" cxnId="{6E51F394-BE10-4E41-9AE9-96B80B4F06A1}">
      <dgm:prSet/>
      <dgm:spPr/>
      <dgm:t>
        <a:bodyPr/>
        <a:lstStyle/>
        <a:p>
          <a:endParaRPr lang="en-US"/>
        </a:p>
      </dgm:t>
    </dgm:pt>
    <dgm:pt modelId="{2AAA0854-B790-4C33-85A9-A2F85D539792}" type="pres">
      <dgm:prSet presAssocID="{1B7FB878-1D0F-47EF-A969-2C1CAE85BBB3}" presName="Name0" presStyleCnt="0">
        <dgm:presLayoutVars>
          <dgm:dir/>
          <dgm:resizeHandles val="exact"/>
        </dgm:presLayoutVars>
      </dgm:prSet>
      <dgm:spPr/>
    </dgm:pt>
    <dgm:pt modelId="{E44D9465-D031-49D2-9579-DE8E0120CED2}" type="pres">
      <dgm:prSet presAssocID="{7523D57E-1C9E-4B49-B983-7AABBDDA8672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57BBF-A8D5-4105-87E7-D8B37CEB8B06}" type="pres">
      <dgm:prSet presAssocID="{DEA1EE23-5034-48A0-A0F8-CF59FB32FCF4}" presName="parSpace" presStyleCnt="0"/>
      <dgm:spPr/>
    </dgm:pt>
    <dgm:pt modelId="{52818445-8221-4CEF-BAA1-E6FAE3BF7C89}" type="pres">
      <dgm:prSet presAssocID="{EEA97C04-6AFE-417A-BC0E-3CFC6DEABB45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42B96-074F-492E-8C24-AB56D5E18827}" type="pres">
      <dgm:prSet presAssocID="{ACF6FA3F-C083-4710-9B59-D564EFBD4D0B}" presName="parSpace" presStyleCnt="0"/>
      <dgm:spPr/>
    </dgm:pt>
    <dgm:pt modelId="{DEDB7537-EDAA-42E2-9454-800F37A0A0C3}" type="pres">
      <dgm:prSet presAssocID="{535E9B8C-C6A2-4D35-A8BE-A3AE2E6B5791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3FD9F-4B53-43D6-B9F1-18134D92D98E}" type="pres">
      <dgm:prSet presAssocID="{F13EE139-A307-4617-9CD0-CA15345F1CE1}" presName="parSpace" presStyleCnt="0"/>
      <dgm:spPr/>
    </dgm:pt>
    <dgm:pt modelId="{D6121610-EC0F-4E8D-915E-7CCC7B701CED}" type="pres">
      <dgm:prSet presAssocID="{922DF7D5-0C14-4B51-A4D7-F67708F1CF33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7982A-3478-44BE-8E1E-A8958E6B8AD8}" type="pres">
      <dgm:prSet presAssocID="{62DF0985-3D3D-41C2-A25C-8A4326ECE9A2}" presName="parSpace" presStyleCnt="0"/>
      <dgm:spPr/>
    </dgm:pt>
    <dgm:pt modelId="{DC9EAE44-3366-412D-9705-131F6AA2F25A}" type="pres">
      <dgm:prSet presAssocID="{26ED5516-875E-40A5-A016-BD41179247AD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33854-D336-4776-A0AE-C45EAB02C11F}" type="pres">
      <dgm:prSet presAssocID="{25F7A1B9-6BE2-45FB-B5C2-47237BD1FEBB}" presName="parSpace" presStyleCnt="0"/>
      <dgm:spPr/>
    </dgm:pt>
    <dgm:pt modelId="{3EF252EB-D40C-4043-8311-55725A35BFC6}" type="pres">
      <dgm:prSet presAssocID="{FE8E6052-2FE7-41E0-BA9C-0B498B73444A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CA9F1-FC9A-45F4-BBC3-4313A8B53D70}" type="pres">
      <dgm:prSet presAssocID="{CBF665CC-2899-4206-9F5A-B52D8ACF2A7D}" presName="parSpace" presStyleCnt="0"/>
      <dgm:spPr/>
    </dgm:pt>
    <dgm:pt modelId="{D6FE48B6-C4D6-4AE4-8DD4-AD88E159BF4C}" type="pres">
      <dgm:prSet presAssocID="{BFE15AF4-E5E8-4EC9-A3E6-016CD24F0364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DB3BF6-4BE1-4245-9E5C-CCDEF7BBD477}" type="presOf" srcId="{26ED5516-875E-40A5-A016-BD41179247AD}" destId="{DC9EAE44-3366-412D-9705-131F6AA2F25A}" srcOrd="0" destOrd="0" presId="urn:microsoft.com/office/officeart/2005/8/layout/hChevron3"/>
    <dgm:cxn modelId="{033FAD52-6315-43A7-9E1B-F2E910FB44A9}" srcId="{1B7FB878-1D0F-47EF-A969-2C1CAE85BBB3}" destId="{7523D57E-1C9E-4B49-B983-7AABBDDA8672}" srcOrd="0" destOrd="0" parTransId="{B55E46B4-91D0-442C-A7C2-D268B2D74ED3}" sibTransId="{DEA1EE23-5034-48A0-A0F8-CF59FB32FCF4}"/>
    <dgm:cxn modelId="{5296F92E-5236-4D8E-9171-EBE134C680B9}" type="presOf" srcId="{EEA97C04-6AFE-417A-BC0E-3CFC6DEABB45}" destId="{52818445-8221-4CEF-BAA1-E6FAE3BF7C89}" srcOrd="0" destOrd="0" presId="urn:microsoft.com/office/officeart/2005/8/layout/hChevron3"/>
    <dgm:cxn modelId="{5ACFCD60-64DD-410C-A021-53EC8D7295EB}" type="presOf" srcId="{7523D57E-1C9E-4B49-B983-7AABBDDA8672}" destId="{E44D9465-D031-49D2-9579-DE8E0120CED2}" srcOrd="0" destOrd="0" presId="urn:microsoft.com/office/officeart/2005/8/layout/hChevron3"/>
    <dgm:cxn modelId="{6E51F394-BE10-4E41-9AE9-96B80B4F06A1}" srcId="{1B7FB878-1D0F-47EF-A969-2C1CAE85BBB3}" destId="{BFE15AF4-E5E8-4EC9-A3E6-016CD24F0364}" srcOrd="6" destOrd="0" parTransId="{4DD5940B-5F5C-4F21-9C7F-6E1ACAEE4883}" sibTransId="{DD8DC551-7AC6-4E06-8F8B-3643359565EC}"/>
    <dgm:cxn modelId="{AD5AA6A6-E03B-438E-A35A-968712381A4E}" type="presOf" srcId="{535E9B8C-C6A2-4D35-A8BE-A3AE2E6B5791}" destId="{DEDB7537-EDAA-42E2-9454-800F37A0A0C3}" srcOrd="0" destOrd="0" presId="urn:microsoft.com/office/officeart/2005/8/layout/hChevron3"/>
    <dgm:cxn modelId="{4BE274A2-1091-48C4-B379-7EF9B0ED9F23}" srcId="{1B7FB878-1D0F-47EF-A969-2C1CAE85BBB3}" destId="{EEA97C04-6AFE-417A-BC0E-3CFC6DEABB45}" srcOrd="1" destOrd="0" parTransId="{9C4809B4-48E8-4DB6-A5D5-9233073BF36F}" sibTransId="{ACF6FA3F-C083-4710-9B59-D564EFBD4D0B}"/>
    <dgm:cxn modelId="{3208880E-FF5D-4728-AE78-1C48F0370C42}" srcId="{1B7FB878-1D0F-47EF-A969-2C1CAE85BBB3}" destId="{26ED5516-875E-40A5-A016-BD41179247AD}" srcOrd="4" destOrd="0" parTransId="{667CDDC7-B878-4D33-9281-7CBF1D511245}" sibTransId="{25F7A1B9-6BE2-45FB-B5C2-47237BD1FEBB}"/>
    <dgm:cxn modelId="{421E78C2-A137-4B88-9E84-B4DC900C8F62}" srcId="{1B7FB878-1D0F-47EF-A969-2C1CAE85BBB3}" destId="{535E9B8C-C6A2-4D35-A8BE-A3AE2E6B5791}" srcOrd="2" destOrd="0" parTransId="{6AA2A624-6248-4839-902C-A606A97F7DBB}" sibTransId="{F13EE139-A307-4617-9CD0-CA15345F1CE1}"/>
    <dgm:cxn modelId="{215FBDF2-84DD-4A7C-B3CC-A4E640999F4A}" srcId="{1B7FB878-1D0F-47EF-A969-2C1CAE85BBB3}" destId="{FE8E6052-2FE7-41E0-BA9C-0B498B73444A}" srcOrd="5" destOrd="0" parTransId="{A87DEEFB-4840-40DD-A2DA-656F4142842D}" sibTransId="{CBF665CC-2899-4206-9F5A-B52D8ACF2A7D}"/>
    <dgm:cxn modelId="{49D7863A-068F-48E4-9E5D-87A03855F056}" type="presOf" srcId="{922DF7D5-0C14-4B51-A4D7-F67708F1CF33}" destId="{D6121610-EC0F-4E8D-915E-7CCC7B701CED}" srcOrd="0" destOrd="0" presId="urn:microsoft.com/office/officeart/2005/8/layout/hChevron3"/>
    <dgm:cxn modelId="{206CACC1-49A0-4BA2-AD7F-0E7EF49C7145}" type="presOf" srcId="{1B7FB878-1D0F-47EF-A969-2C1CAE85BBB3}" destId="{2AAA0854-B790-4C33-85A9-A2F85D539792}" srcOrd="0" destOrd="0" presId="urn:microsoft.com/office/officeart/2005/8/layout/hChevron3"/>
    <dgm:cxn modelId="{A3582295-33CE-4ADD-8BF3-D685A25DBAB5}" type="presOf" srcId="{FE8E6052-2FE7-41E0-BA9C-0B498B73444A}" destId="{3EF252EB-D40C-4043-8311-55725A35BFC6}" srcOrd="0" destOrd="0" presId="urn:microsoft.com/office/officeart/2005/8/layout/hChevron3"/>
    <dgm:cxn modelId="{75035C9B-3039-4B00-B0E5-003BC2EDBFFD}" type="presOf" srcId="{BFE15AF4-E5E8-4EC9-A3E6-016CD24F0364}" destId="{D6FE48B6-C4D6-4AE4-8DD4-AD88E159BF4C}" srcOrd="0" destOrd="0" presId="urn:microsoft.com/office/officeart/2005/8/layout/hChevron3"/>
    <dgm:cxn modelId="{0C8DE118-B560-45E1-916A-BEEBBA174337}" srcId="{1B7FB878-1D0F-47EF-A969-2C1CAE85BBB3}" destId="{922DF7D5-0C14-4B51-A4D7-F67708F1CF33}" srcOrd="3" destOrd="0" parTransId="{06A0A718-A55C-454E-AAAA-D7F11F64BB72}" sibTransId="{62DF0985-3D3D-41C2-A25C-8A4326ECE9A2}"/>
    <dgm:cxn modelId="{E32B6FCC-CE56-46B7-BFFF-8A3798855949}" type="presParOf" srcId="{2AAA0854-B790-4C33-85A9-A2F85D539792}" destId="{E44D9465-D031-49D2-9579-DE8E0120CED2}" srcOrd="0" destOrd="0" presId="urn:microsoft.com/office/officeart/2005/8/layout/hChevron3"/>
    <dgm:cxn modelId="{41C723CB-39DD-4281-98FA-BC6771D0801E}" type="presParOf" srcId="{2AAA0854-B790-4C33-85A9-A2F85D539792}" destId="{A7757BBF-A8D5-4105-87E7-D8B37CEB8B06}" srcOrd="1" destOrd="0" presId="urn:microsoft.com/office/officeart/2005/8/layout/hChevron3"/>
    <dgm:cxn modelId="{3FC98C52-5241-4EA9-BEEC-B49B245834CB}" type="presParOf" srcId="{2AAA0854-B790-4C33-85A9-A2F85D539792}" destId="{52818445-8221-4CEF-BAA1-E6FAE3BF7C89}" srcOrd="2" destOrd="0" presId="urn:microsoft.com/office/officeart/2005/8/layout/hChevron3"/>
    <dgm:cxn modelId="{29471301-7CCA-411A-8335-8DED7B66E5CC}" type="presParOf" srcId="{2AAA0854-B790-4C33-85A9-A2F85D539792}" destId="{23E42B96-074F-492E-8C24-AB56D5E18827}" srcOrd="3" destOrd="0" presId="urn:microsoft.com/office/officeart/2005/8/layout/hChevron3"/>
    <dgm:cxn modelId="{3162ED36-C9B1-48F5-A70B-F1ACF59E9870}" type="presParOf" srcId="{2AAA0854-B790-4C33-85A9-A2F85D539792}" destId="{DEDB7537-EDAA-42E2-9454-800F37A0A0C3}" srcOrd="4" destOrd="0" presId="urn:microsoft.com/office/officeart/2005/8/layout/hChevron3"/>
    <dgm:cxn modelId="{F706F449-8A23-498A-914E-982923153872}" type="presParOf" srcId="{2AAA0854-B790-4C33-85A9-A2F85D539792}" destId="{51E3FD9F-4B53-43D6-B9F1-18134D92D98E}" srcOrd="5" destOrd="0" presId="urn:microsoft.com/office/officeart/2005/8/layout/hChevron3"/>
    <dgm:cxn modelId="{B4859449-68F6-44E0-9C40-48A048030262}" type="presParOf" srcId="{2AAA0854-B790-4C33-85A9-A2F85D539792}" destId="{D6121610-EC0F-4E8D-915E-7CCC7B701CED}" srcOrd="6" destOrd="0" presId="urn:microsoft.com/office/officeart/2005/8/layout/hChevron3"/>
    <dgm:cxn modelId="{651C477D-BCC8-4EE9-96B7-2D5C1151CACB}" type="presParOf" srcId="{2AAA0854-B790-4C33-85A9-A2F85D539792}" destId="{B127982A-3478-44BE-8E1E-A8958E6B8AD8}" srcOrd="7" destOrd="0" presId="urn:microsoft.com/office/officeart/2005/8/layout/hChevron3"/>
    <dgm:cxn modelId="{BA4F7596-154A-48E8-BFC9-100C425E169E}" type="presParOf" srcId="{2AAA0854-B790-4C33-85A9-A2F85D539792}" destId="{DC9EAE44-3366-412D-9705-131F6AA2F25A}" srcOrd="8" destOrd="0" presId="urn:microsoft.com/office/officeart/2005/8/layout/hChevron3"/>
    <dgm:cxn modelId="{0C718EB8-E01C-4FB4-AFCD-20C28D5A3726}" type="presParOf" srcId="{2AAA0854-B790-4C33-85A9-A2F85D539792}" destId="{C9D33854-D336-4776-A0AE-C45EAB02C11F}" srcOrd="9" destOrd="0" presId="urn:microsoft.com/office/officeart/2005/8/layout/hChevron3"/>
    <dgm:cxn modelId="{808C3644-655F-4D54-9319-A2F1E0FA1FAD}" type="presParOf" srcId="{2AAA0854-B790-4C33-85A9-A2F85D539792}" destId="{3EF252EB-D40C-4043-8311-55725A35BFC6}" srcOrd="10" destOrd="0" presId="urn:microsoft.com/office/officeart/2005/8/layout/hChevron3"/>
    <dgm:cxn modelId="{FB966172-919E-4555-8E0C-8AEC5E134453}" type="presParOf" srcId="{2AAA0854-B790-4C33-85A9-A2F85D539792}" destId="{224CA9F1-FC9A-45F4-BBC3-4313A8B53D70}" srcOrd="11" destOrd="0" presId="urn:microsoft.com/office/officeart/2005/8/layout/hChevron3"/>
    <dgm:cxn modelId="{C42C8AE1-374B-4F85-A83F-3E7D4AAA2518}" type="presParOf" srcId="{2AAA0854-B790-4C33-85A9-A2F85D539792}" destId="{D6FE48B6-C4D6-4AE4-8DD4-AD88E159BF4C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7FB878-1D0F-47EF-A969-2C1CAE85BBB3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7523D57E-1C9E-4B49-B983-7AABBDDA8672}">
      <dgm:prSet phldrT="[Text]"/>
      <dgm:spPr/>
      <dgm:t>
        <a:bodyPr/>
        <a:lstStyle/>
        <a:p>
          <a:r>
            <a:rPr lang="en-US" dirty="0" smtClean="0"/>
            <a:t>2015</a:t>
          </a:r>
          <a:endParaRPr lang="en-US" dirty="0"/>
        </a:p>
      </dgm:t>
    </dgm:pt>
    <dgm:pt modelId="{B55E46B4-91D0-442C-A7C2-D268B2D74ED3}" type="parTrans" cxnId="{033FAD52-6315-43A7-9E1B-F2E910FB44A9}">
      <dgm:prSet/>
      <dgm:spPr/>
      <dgm:t>
        <a:bodyPr/>
        <a:lstStyle/>
        <a:p>
          <a:endParaRPr lang="en-US"/>
        </a:p>
      </dgm:t>
    </dgm:pt>
    <dgm:pt modelId="{DEA1EE23-5034-48A0-A0F8-CF59FB32FCF4}" type="sibTrans" cxnId="{033FAD52-6315-43A7-9E1B-F2E910FB44A9}">
      <dgm:prSet/>
      <dgm:spPr/>
      <dgm:t>
        <a:bodyPr/>
        <a:lstStyle/>
        <a:p>
          <a:endParaRPr lang="en-US"/>
        </a:p>
      </dgm:t>
    </dgm:pt>
    <dgm:pt modelId="{EEA97C04-6AFE-417A-BC0E-3CFC6DEABB45}">
      <dgm:prSet phldrT="[Text]"/>
      <dgm:spPr/>
      <dgm:t>
        <a:bodyPr/>
        <a:lstStyle/>
        <a:p>
          <a:r>
            <a:rPr lang="en-US" dirty="0" smtClean="0"/>
            <a:t>2016</a:t>
          </a:r>
          <a:endParaRPr lang="en-US" dirty="0"/>
        </a:p>
      </dgm:t>
    </dgm:pt>
    <dgm:pt modelId="{9C4809B4-48E8-4DB6-A5D5-9233073BF36F}" type="parTrans" cxnId="{4BE274A2-1091-48C4-B379-7EF9B0ED9F23}">
      <dgm:prSet/>
      <dgm:spPr/>
      <dgm:t>
        <a:bodyPr/>
        <a:lstStyle/>
        <a:p>
          <a:endParaRPr lang="en-US"/>
        </a:p>
      </dgm:t>
    </dgm:pt>
    <dgm:pt modelId="{ACF6FA3F-C083-4710-9B59-D564EFBD4D0B}" type="sibTrans" cxnId="{4BE274A2-1091-48C4-B379-7EF9B0ED9F23}">
      <dgm:prSet/>
      <dgm:spPr/>
      <dgm:t>
        <a:bodyPr/>
        <a:lstStyle/>
        <a:p>
          <a:endParaRPr lang="en-US"/>
        </a:p>
      </dgm:t>
    </dgm:pt>
    <dgm:pt modelId="{535E9B8C-C6A2-4D35-A8BE-A3AE2E6B5791}">
      <dgm:prSet phldrT="[Text]"/>
      <dgm:spPr/>
      <dgm:t>
        <a:bodyPr/>
        <a:lstStyle/>
        <a:p>
          <a:r>
            <a:rPr lang="en-US" dirty="0" smtClean="0"/>
            <a:t>2017</a:t>
          </a:r>
          <a:endParaRPr lang="en-US" dirty="0"/>
        </a:p>
      </dgm:t>
    </dgm:pt>
    <dgm:pt modelId="{6AA2A624-6248-4839-902C-A606A97F7DBB}" type="parTrans" cxnId="{421E78C2-A137-4B88-9E84-B4DC900C8F62}">
      <dgm:prSet/>
      <dgm:spPr/>
      <dgm:t>
        <a:bodyPr/>
        <a:lstStyle/>
        <a:p>
          <a:endParaRPr lang="en-US"/>
        </a:p>
      </dgm:t>
    </dgm:pt>
    <dgm:pt modelId="{F13EE139-A307-4617-9CD0-CA15345F1CE1}" type="sibTrans" cxnId="{421E78C2-A137-4B88-9E84-B4DC900C8F62}">
      <dgm:prSet/>
      <dgm:spPr/>
      <dgm:t>
        <a:bodyPr/>
        <a:lstStyle/>
        <a:p>
          <a:endParaRPr lang="en-US"/>
        </a:p>
      </dgm:t>
    </dgm:pt>
    <dgm:pt modelId="{922DF7D5-0C14-4B51-A4D7-F67708F1CF33}">
      <dgm:prSet phldrT="[Text]"/>
      <dgm:spPr/>
      <dgm:t>
        <a:bodyPr/>
        <a:lstStyle/>
        <a:p>
          <a:r>
            <a:rPr lang="en-US" dirty="0" smtClean="0"/>
            <a:t>2018</a:t>
          </a:r>
          <a:endParaRPr lang="en-US" dirty="0"/>
        </a:p>
      </dgm:t>
    </dgm:pt>
    <dgm:pt modelId="{06A0A718-A55C-454E-AAAA-D7F11F64BB72}" type="parTrans" cxnId="{0C8DE118-B560-45E1-916A-BEEBBA174337}">
      <dgm:prSet/>
      <dgm:spPr/>
      <dgm:t>
        <a:bodyPr/>
        <a:lstStyle/>
        <a:p>
          <a:endParaRPr lang="en-US"/>
        </a:p>
      </dgm:t>
    </dgm:pt>
    <dgm:pt modelId="{62DF0985-3D3D-41C2-A25C-8A4326ECE9A2}" type="sibTrans" cxnId="{0C8DE118-B560-45E1-916A-BEEBBA174337}">
      <dgm:prSet/>
      <dgm:spPr/>
      <dgm:t>
        <a:bodyPr/>
        <a:lstStyle/>
        <a:p>
          <a:endParaRPr lang="en-US"/>
        </a:p>
      </dgm:t>
    </dgm:pt>
    <dgm:pt modelId="{26ED5516-875E-40A5-A016-BD41179247AD}">
      <dgm:prSet phldrT="[Text]"/>
      <dgm:spPr/>
      <dgm:t>
        <a:bodyPr/>
        <a:lstStyle/>
        <a:p>
          <a:r>
            <a:rPr lang="en-US" dirty="0" smtClean="0"/>
            <a:t>2019</a:t>
          </a:r>
          <a:endParaRPr lang="en-US" dirty="0"/>
        </a:p>
      </dgm:t>
    </dgm:pt>
    <dgm:pt modelId="{667CDDC7-B878-4D33-9281-7CBF1D511245}" type="parTrans" cxnId="{3208880E-FF5D-4728-AE78-1C48F0370C42}">
      <dgm:prSet/>
      <dgm:spPr/>
      <dgm:t>
        <a:bodyPr/>
        <a:lstStyle/>
        <a:p>
          <a:endParaRPr lang="en-US"/>
        </a:p>
      </dgm:t>
    </dgm:pt>
    <dgm:pt modelId="{25F7A1B9-6BE2-45FB-B5C2-47237BD1FEBB}" type="sibTrans" cxnId="{3208880E-FF5D-4728-AE78-1C48F0370C42}">
      <dgm:prSet/>
      <dgm:spPr/>
      <dgm:t>
        <a:bodyPr/>
        <a:lstStyle/>
        <a:p>
          <a:endParaRPr lang="en-US"/>
        </a:p>
      </dgm:t>
    </dgm:pt>
    <dgm:pt modelId="{FE8E6052-2FE7-41E0-BA9C-0B498B73444A}">
      <dgm:prSet phldrT="[Text]"/>
      <dgm:spPr/>
      <dgm:t>
        <a:bodyPr/>
        <a:lstStyle/>
        <a:p>
          <a:r>
            <a:rPr lang="en-US" dirty="0" smtClean="0"/>
            <a:t>2020</a:t>
          </a:r>
          <a:endParaRPr lang="en-US" dirty="0"/>
        </a:p>
      </dgm:t>
    </dgm:pt>
    <dgm:pt modelId="{A87DEEFB-4840-40DD-A2DA-656F4142842D}" type="parTrans" cxnId="{215FBDF2-84DD-4A7C-B3CC-A4E640999F4A}">
      <dgm:prSet/>
      <dgm:spPr/>
      <dgm:t>
        <a:bodyPr/>
        <a:lstStyle/>
        <a:p>
          <a:endParaRPr lang="en-US"/>
        </a:p>
      </dgm:t>
    </dgm:pt>
    <dgm:pt modelId="{CBF665CC-2899-4206-9F5A-B52D8ACF2A7D}" type="sibTrans" cxnId="{215FBDF2-84DD-4A7C-B3CC-A4E640999F4A}">
      <dgm:prSet/>
      <dgm:spPr/>
      <dgm:t>
        <a:bodyPr/>
        <a:lstStyle/>
        <a:p>
          <a:endParaRPr lang="en-US"/>
        </a:p>
      </dgm:t>
    </dgm:pt>
    <dgm:pt modelId="{BFE15AF4-E5E8-4EC9-A3E6-016CD24F0364}">
      <dgm:prSet phldrT="[Text]"/>
      <dgm:spPr/>
      <dgm:t>
        <a:bodyPr/>
        <a:lstStyle/>
        <a:p>
          <a:r>
            <a:rPr lang="en-US" dirty="0" smtClean="0"/>
            <a:t>2021</a:t>
          </a:r>
          <a:endParaRPr lang="en-US" dirty="0"/>
        </a:p>
      </dgm:t>
    </dgm:pt>
    <dgm:pt modelId="{4DD5940B-5F5C-4F21-9C7F-6E1ACAEE4883}" type="parTrans" cxnId="{6E51F394-BE10-4E41-9AE9-96B80B4F06A1}">
      <dgm:prSet/>
      <dgm:spPr/>
      <dgm:t>
        <a:bodyPr/>
        <a:lstStyle/>
        <a:p>
          <a:endParaRPr lang="en-US"/>
        </a:p>
      </dgm:t>
    </dgm:pt>
    <dgm:pt modelId="{DD8DC551-7AC6-4E06-8F8B-3643359565EC}" type="sibTrans" cxnId="{6E51F394-BE10-4E41-9AE9-96B80B4F06A1}">
      <dgm:prSet/>
      <dgm:spPr/>
      <dgm:t>
        <a:bodyPr/>
        <a:lstStyle/>
        <a:p>
          <a:endParaRPr lang="en-US"/>
        </a:p>
      </dgm:t>
    </dgm:pt>
    <dgm:pt modelId="{2AAA0854-B790-4C33-85A9-A2F85D539792}" type="pres">
      <dgm:prSet presAssocID="{1B7FB878-1D0F-47EF-A969-2C1CAE85BBB3}" presName="Name0" presStyleCnt="0">
        <dgm:presLayoutVars>
          <dgm:dir/>
          <dgm:resizeHandles val="exact"/>
        </dgm:presLayoutVars>
      </dgm:prSet>
      <dgm:spPr/>
    </dgm:pt>
    <dgm:pt modelId="{E44D9465-D031-49D2-9579-DE8E0120CED2}" type="pres">
      <dgm:prSet presAssocID="{7523D57E-1C9E-4B49-B983-7AABBDDA8672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57BBF-A8D5-4105-87E7-D8B37CEB8B06}" type="pres">
      <dgm:prSet presAssocID="{DEA1EE23-5034-48A0-A0F8-CF59FB32FCF4}" presName="parSpace" presStyleCnt="0"/>
      <dgm:spPr/>
    </dgm:pt>
    <dgm:pt modelId="{52818445-8221-4CEF-BAA1-E6FAE3BF7C89}" type="pres">
      <dgm:prSet presAssocID="{EEA97C04-6AFE-417A-BC0E-3CFC6DEABB45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42B96-074F-492E-8C24-AB56D5E18827}" type="pres">
      <dgm:prSet presAssocID="{ACF6FA3F-C083-4710-9B59-D564EFBD4D0B}" presName="parSpace" presStyleCnt="0"/>
      <dgm:spPr/>
    </dgm:pt>
    <dgm:pt modelId="{DEDB7537-EDAA-42E2-9454-800F37A0A0C3}" type="pres">
      <dgm:prSet presAssocID="{535E9B8C-C6A2-4D35-A8BE-A3AE2E6B5791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3FD9F-4B53-43D6-B9F1-18134D92D98E}" type="pres">
      <dgm:prSet presAssocID="{F13EE139-A307-4617-9CD0-CA15345F1CE1}" presName="parSpace" presStyleCnt="0"/>
      <dgm:spPr/>
    </dgm:pt>
    <dgm:pt modelId="{D6121610-EC0F-4E8D-915E-7CCC7B701CED}" type="pres">
      <dgm:prSet presAssocID="{922DF7D5-0C14-4B51-A4D7-F67708F1CF33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7982A-3478-44BE-8E1E-A8958E6B8AD8}" type="pres">
      <dgm:prSet presAssocID="{62DF0985-3D3D-41C2-A25C-8A4326ECE9A2}" presName="parSpace" presStyleCnt="0"/>
      <dgm:spPr/>
    </dgm:pt>
    <dgm:pt modelId="{DC9EAE44-3366-412D-9705-131F6AA2F25A}" type="pres">
      <dgm:prSet presAssocID="{26ED5516-875E-40A5-A016-BD41179247AD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33854-D336-4776-A0AE-C45EAB02C11F}" type="pres">
      <dgm:prSet presAssocID="{25F7A1B9-6BE2-45FB-B5C2-47237BD1FEBB}" presName="parSpace" presStyleCnt="0"/>
      <dgm:spPr/>
    </dgm:pt>
    <dgm:pt modelId="{3EF252EB-D40C-4043-8311-55725A35BFC6}" type="pres">
      <dgm:prSet presAssocID="{FE8E6052-2FE7-41E0-BA9C-0B498B73444A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CA9F1-FC9A-45F4-BBC3-4313A8B53D70}" type="pres">
      <dgm:prSet presAssocID="{CBF665CC-2899-4206-9F5A-B52D8ACF2A7D}" presName="parSpace" presStyleCnt="0"/>
      <dgm:spPr/>
    </dgm:pt>
    <dgm:pt modelId="{D6FE48B6-C4D6-4AE4-8DD4-AD88E159BF4C}" type="pres">
      <dgm:prSet presAssocID="{BFE15AF4-E5E8-4EC9-A3E6-016CD24F0364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DB3BF6-4BE1-4245-9E5C-CCDEF7BBD477}" type="presOf" srcId="{26ED5516-875E-40A5-A016-BD41179247AD}" destId="{DC9EAE44-3366-412D-9705-131F6AA2F25A}" srcOrd="0" destOrd="0" presId="urn:microsoft.com/office/officeart/2005/8/layout/hChevron3"/>
    <dgm:cxn modelId="{033FAD52-6315-43A7-9E1B-F2E910FB44A9}" srcId="{1B7FB878-1D0F-47EF-A969-2C1CAE85BBB3}" destId="{7523D57E-1C9E-4B49-B983-7AABBDDA8672}" srcOrd="0" destOrd="0" parTransId="{B55E46B4-91D0-442C-A7C2-D268B2D74ED3}" sibTransId="{DEA1EE23-5034-48A0-A0F8-CF59FB32FCF4}"/>
    <dgm:cxn modelId="{5296F92E-5236-4D8E-9171-EBE134C680B9}" type="presOf" srcId="{EEA97C04-6AFE-417A-BC0E-3CFC6DEABB45}" destId="{52818445-8221-4CEF-BAA1-E6FAE3BF7C89}" srcOrd="0" destOrd="0" presId="urn:microsoft.com/office/officeart/2005/8/layout/hChevron3"/>
    <dgm:cxn modelId="{5ACFCD60-64DD-410C-A021-53EC8D7295EB}" type="presOf" srcId="{7523D57E-1C9E-4B49-B983-7AABBDDA8672}" destId="{E44D9465-D031-49D2-9579-DE8E0120CED2}" srcOrd="0" destOrd="0" presId="urn:microsoft.com/office/officeart/2005/8/layout/hChevron3"/>
    <dgm:cxn modelId="{6E51F394-BE10-4E41-9AE9-96B80B4F06A1}" srcId="{1B7FB878-1D0F-47EF-A969-2C1CAE85BBB3}" destId="{BFE15AF4-E5E8-4EC9-A3E6-016CD24F0364}" srcOrd="6" destOrd="0" parTransId="{4DD5940B-5F5C-4F21-9C7F-6E1ACAEE4883}" sibTransId="{DD8DC551-7AC6-4E06-8F8B-3643359565EC}"/>
    <dgm:cxn modelId="{AD5AA6A6-E03B-438E-A35A-968712381A4E}" type="presOf" srcId="{535E9B8C-C6A2-4D35-A8BE-A3AE2E6B5791}" destId="{DEDB7537-EDAA-42E2-9454-800F37A0A0C3}" srcOrd="0" destOrd="0" presId="urn:microsoft.com/office/officeart/2005/8/layout/hChevron3"/>
    <dgm:cxn modelId="{4BE274A2-1091-48C4-B379-7EF9B0ED9F23}" srcId="{1B7FB878-1D0F-47EF-A969-2C1CAE85BBB3}" destId="{EEA97C04-6AFE-417A-BC0E-3CFC6DEABB45}" srcOrd="1" destOrd="0" parTransId="{9C4809B4-48E8-4DB6-A5D5-9233073BF36F}" sibTransId="{ACF6FA3F-C083-4710-9B59-D564EFBD4D0B}"/>
    <dgm:cxn modelId="{3208880E-FF5D-4728-AE78-1C48F0370C42}" srcId="{1B7FB878-1D0F-47EF-A969-2C1CAE85BBB3}" destId="{26ED5516-875E-40A5-A016-BD41179247AD}" srcOrd="4" destOrd="0" parTransId="{667CDDC7-B878-4D33-9281-7CBF1D511245}" sibTransId="{25F7A1B9-6BE2-45FB-B5C2-47237BD1FEBB}"/>
    <dgm:cxn modelId="{421E78C2-A137-4B88-9E84-B4DC900C8F62}" srcId="{1B7FB878-1D0F-47EF-A969-2C1CAE85BBB3}" destId="{535E9B8C-C6A2-4D35-A8BE-A3AE2E6B5791}" srcOrd="2" destOrd="0" parTransId="{6AA2A624-6248-4839-902C-A606A97F7DBB}" sibTransId="{F13EE139-A307-4617-9CD0-CA15345F1CE1}"/>
    <dgm:cxn modelId="{215FBDF2-84DD-4A7C-B3CC-A4E640999F4A}" srcId="{1B7FB878-1D0F-47EF-A969-2C1CAE85BBB3}" destId="{FE8E6052-2FE7-41E0-BA9C-0B498B73444A}" srcOrd="5" destOrd="0" parTransId="{A87DEEFB-4840-40DD-A2DA-656F4142842D}" sibTransId="{CBF665CC-2899-4206-9F5A-B52D8ACF2A7D}"/>
    <dgm:cxn modelId="{49D7863A-068F-48E4-9E5D-87A03855F056}" type="presOf" srcId="{922DF7D5-0C14-4B51-A4D7-F67708F1CF33}" destId="{D6121610-EC0F-4E8D-915E-7CCC7B701CED}" srcOrd="0" destOrd="0" presId="urn:microsoft.com/office/officeart/2005/8/layout/hChevron3"/>
    <dgm:cxn modelId="{206CACC1-49A0-4BA2-AD7F-0E7EF49C7145}" type="presOf" srcId="{1B7FB878-1D0F-47EF-A969-2C1CAE85BBB3}" destId="{2AAA0854-B790-4C33-85A9-A2F85D539792}" srcOrd="0" destOrd="0" presId="urn:microsoft.com/office/officeart/2005/8/layout/hChevron3"/>
    <dgm:cxn modelId="{A3582295-33CE-4ADD-8BF3-D685A25DBAB5}" type="presOf" srcId="{FE8E6052-2FE7-41E0-BA9C-0B498B73444A}" destId="{3EF252EB-D40C-4043-8311-55725A35BFC6}" srcOrd="0" destOrd="0" presId="urn:microsoft.com/office/officeart/2005/8/layout/hChevron3"/>
    <dgm:cxn modelId="{75035C9B-3039-4B00-B0E5-003BC2EDBFFD}" type="presOf" srcId="{BFE15AF4-E5E8-4EC9-A3E6-016CD24F0364}" destId="{D6FE48B6-C4D6-4AE4-8DD4-AD88E159BF4C}" srcOrd="0" destOrd="0" presId="urn:microsoft.com/office/officeart/2005/8/layout/hChevron3"/>
    <dgm:cxn modelId="{0C8DE118-B560-45E1-916A-BEEBBA174337}" srcId="{1B7FB878-1D0F-47EF-A969-2C1CAE85BBB3}" destId="{922DF7D5-0C14-4B51-A4D7-F67708F1CF33}" srcOrd="3" destOrd="0" parTransId="{06A0A718-A55C-454E-AAAA-D7F11F64BB72}" sibTransId="{62DF0985-3D3D-41C2-A25C-8A4326ECE9A2}"/>
    <dgm:cxn modelId="{E32B6FCC-CE56-46B7-BFFF-8A3798855949}" type="presParOf" srcId="{2AAA0854-B790-4C33-85A9-A2F85D539792}" destId="{E44D9465-D031-49D2-9579-DE8E0120CED2}" srcOrd="0" destOrd="0" presId="urn:microsoft.com/office/officeart/2005/8/layout/hChevron3"/>
    <dgm:cxn modelId="{41C723CB-39DD-4281-98FA-BC6771D0801E}" type="presParOf" srcId="{2AAA0854-B790-4C33-85A9-A2F85D539792}" destId="{A7757BBF-A8D5-4105-87E7-D8B37CEB8B06}" srcOrd="1" destOrd="0" presId="urn:microsoft.com/office/officeart/2005/8/layout/hChevron3"/>
    <dgm:cxn modelId="{3FC98C52-5241-4EA9-BEEC-B49B245834CB}" type="presParOf" srcId="{2AAA0854-B790-4C33-85A9-A2F85D539792}" destId="{52818445-8221-4CEF-BAA1-E6FAE3BF7C89}" srcOrd="2" destOrd="0" presId="urn:microsoft.com/office/officeart/2005/8/layout/hChevron3"/>
    <dgm:cxn modelId="{29471301-7CCA-411A-8335-8DED7B66E5CC}" type="presParOf" srcId="{2AAA0854-B790-4C33-85A9-A2F85D539792}" destId="{23E42B96-074F-492E-8C24-AB56D5E18827}" srcOrd="3" destOrd="0" presId="urn:microsoft.com/office/officeart/2005/8/layout/hChevron3"/>
    <dgm:cxn modelId="{3162ED36-C9B1-48F5-A70B-F1ACF59E9870}" type="presParOf" srcId="{2AAA0854-B790-4C33-85A9-A2F85D539792}" destId="{DEDB7537-EDAA-42E2-9454-800F37A0A0C3}" srcOrd="4" destOrd="0" presId="urn:microsoft.com/office/officeart/2005/8/layout/hChevron3"/>
    <dgm:cxn modelId="{F706F449-8A23-498A-914E-982923153872}" type="presParOf" srcId="{2AAA0854-B790-4C33-85A9-A2F85D539792}" destId="{51E3FD9F-4B53-43D6-B9F1-18134D92D98E}" srcOrd="5" destOrd="0" presId="urn:microsoft.com/office/officeart/2005/8/layout/hChevron3"/>
    <dgm:cxn modelId="{B4859449-68F6-44E0-9C40-48A048030262}" type="presParOf" srcId="{2AAA0854-B790-4C33-85A9-A2F85D539792}" destId="{D6121610-EC0F-4E8D-915E-7CCC7B701CED}" srcOrd="6" destOrd="0" presId="urn:microsoft.com/office/officeart/2005/8/layout/hChevron3"/>
    <dgm:cxn modelId="{651C477D-BCC8-4EE9-96B7-2D5C1151CACB}" type="presParOf" srcId="{2AAA0854-B790-4C33-85A9-A2F85D539792}" destId="{B127982A-3478-44BE-8E1E-A8958E6B8AD8}" srcOrd="7" destOrd="0" presId="urn:microsoft.com/office/officeart/2005/8/layout/hChevron3"/>
    <dgm:cxn modelId="{BA4F7596-154A-48E8-BFC9-100C425E169E}" type="presParOf" srcId="{2AAA0854-B790-4C33-85A9-A2F85D539792}" destId="{DC9EAE44-3366-412D-9705-131F6AA2F25A}" srcOrd="8" destOrd="0" presId="urn:microsoft.com/office/officeart/2005/8/layout/hChevron3"/>
    <dgm:cxn modelId="{0C718EB8-E01C-4FB4-AFCD-20C28D5A3726}" type="presParOf" srcId="{2AAA0854-B790-4C33-85A9-A2F85D539792}" destId="{C9D33854-D336-4776-A0AE-C45EAB02C11F}" srcOrd="9" destOrd="0" presId="urn:microsoft.com/office/officeart/2005/8/layout/hChevron3"/>
    <dgm:cxn modelId="{808C3644-655F-4D54-9319-A2F1E0FA1FAD}" type="presParOf" srcId="{2AAA0854-B790-4C33-85A9-A2F85D539792}" destId="{3EF252EB-D40C-4043-8311-55725A35BFC6}" srcOrd="10" destOrd="0" presId="urn:microsoft.com/office/officeart/2005/8/layout/hChevron3"/>
    <dgm:cxn modelId="{FB966172-919E-4555-8E0C-8AEC5E134453}" type="presParOf" srcId="{2AAA0854-B790-4C33-85A9-A2F85D539792}" destId="{224CA9F1-FC9A-45F4-BBC3-4313A8B53D70}" srcOrd="11" destOrd="0" presId="urn:microsoft.com/office/officeart/2005/8/layout/hChevron3"/>
    <dgm:cxn modelId="{C42C8AE1-374B-4F85-A83F-3E7D4AAA2518}" type="presParOf" srcId="{2AAA0854-B790-4C33-85A9-A2F85D539792}" destId="{D6FE48B6-C4D6-4AE4-8DD4-AD88E159BF4C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D9465-D031-49D2-9579-DE8E0120CED2}">
      <dsp:nvSpPr>
        <dsp:cNvPr id="0" name=""/>
        <dsp:cNvSpPr/>
      </dsp:nvSpPr>
      <dsp:spPr>
        <a:xfrm>
          <a:off x="1262" y="274298"/>
          <a:ext cx="1486007" cy="59440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2015</a:t>
          </a:r>
          <a:endParaRPr lang="en-US" sz="2800" kern="1200" dirty="0"/>
        </a:p>
      </dsp:txBody>
      <dsp:txXfrm>
        <a:off x="1262" y="274298"/>
        <a:ext cx="1337407" cy="594402"/>
      </dsp:txXfrm>
    </dsp:sp>
    <dsp:sp modelId="{52818445-8221-4CEF-BAA1-E6FAE3BF7C89}">
      <dsp:nvSpPr>
        <dsp:cNvPr id="0" name=""/>
        <dsp:cNvSpPr/>
      </dsp:nvSpPr>
      <dsp:spPr>
        <a:xfrm>
          <a:off x="1190068" y="274298"/>
          <a:ext cx="1486007" cy="594402"/>
        </a:xfrm>
        <a:prstGeom prst="chevron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2016</a:t>
          </a:r>
          <a:endParaRPr lang="en-US" sz="2800" kern="1200" dirty="0"/>
        </a:p>
      </dsp:txBody>
      <dsp:txXfrm>
        <a:off x="1487269" y="274298"/>
        <a:ext cx="891605" cy="594402"/>
      </dsp:txXfrm>
    </dsp:sp>
    <dsp:sp modelId="{DEDB7537-EDAA-42E2-9454-800F37A0A0C3}">
      <dsp:nvSpPr>
        <dsp:cNvPr id="0" name=""/>
        <dsp:cNvSpPr/>
      </dsp:nvSpPr>
      <dsp:spPr>
        <a:xfrm>
          <a:off x="2378874" y="274298"/>
          <a:ext cx="1486007" cy="594402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2017</a:t>
          </a:r>
          <a:endParaRPr lang="en-US" sz="2800" kern="1200" dirty="0"/>
        </a:p>
      </dsp:txBody>
      <dsp:txXfrm>
        <a:off x="2676075" y="274298"/>
        <a:ext cx="891605" cy="594402"/>
      </dsp:txXfrm>
    </dsp:sp>
    <dsp:sp modelId="{D6121610-EC0F-4E8D-915E-7CCC7B701CED}">
      <dsp:nvSpPr>
        <dsp:cNvPr id="0" name=""/>
        <dsp:cNvSpPr/>
      </dsp:nvSpPr>
      <dsp:spPr>
        <a:xfrm>
          <a:off x="3567680" y="274298"/>
          <a:ext cx="1486007" cy="594402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2018</a:t>
          </a:r>
          <a:endParaRPr lang="en-US" sz="2800" kern="1200" dirty="0"/>
        </a:p>
      </dsp:txBody>
      <dsp:txXfrm>
        <a:off x="3864881" y="274298"/>
        <a:ext cx="891605" cy="594402"/>
      </dsp:txXfrm>
    </dsp:sp>
    <dsp:sp modelId="{DC9EAE44-3366-412D-9705-131F6AA2F25A}">
      <dsp:nvSpPr>
        <dsp:cNvPr id="0" name=""/>
        <dsp:cNvSpPr/>
      </dsp:nvSpPr>
      <dsp:spPr>
        <a:xfrm>
          <a:off x="4756486" y="274298"/>
          <a:ext cx="1486007" cy="594402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2019</a:t>
          </a:r>
          <a:endParaRPr lang="en-US" sz="2800" kern="1200" dirty="0"/>
        </a:p>
      </dsp:txBody>
      <dsp:txXfrm>
        <a:off x="5053687" y="274298"/>
        <a:ext cx="891605" cy="594402"/>
      </dsp:txXfrm>
    </dsp:sp>
    <dsp:sp modelId="{3EF252EB-D40C-4043-8311-55725A35BFC6}">
      <dsp:nvSpPr>
        <dsp:cNvPr id="0" name=""/>
        <dsp:cNvSpPr/>
      </dsp:nvSpPr>
      <dsp:spPr>
        <a:xfrm>
          <a:off x="5945292" y="274298"/>
          <a:ext cx="1486007" cy="594402"/>
        </a:xfrm>
        <a:prstGeom prst="chevron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2020</a:t>
          </a:r>
          <a:endParaRPr lang="en-US" sz="2800" kern="1200" dirty="0"/>
        </a:p>
      </dsp:txBody>
      <dsp:txXfrm>
        <a:off x="6242493" y="274298"/>
        <a:ext cx="891605" cy="594402"/>
      </dsp:txXfrm>
    </dsp:sp>
    <dsp:sp modelId="{D6FE48B6-C4D6-4AE4-8DD4-AD88E159BF4C}">
      <dsp:nvSpPr>
        <dsp:cNvPr id="0" name=""/>
        <dsp:cNvSpPr/>
      </dsp:nvSpPr>
      <dsp:spPr>
        <a:xfrm>
          <a:off x="7134097" y="274298"/>
          <a:ext cx="1486007" cy="59440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2021</a:t>
          </a:r>
          <a:endParaRPr lang="en-US" sz="2800" kern="1200" dirty="0"/>
        </a:p>
      </dsp:txBody>
      <dsp:txXfrm>
        <a:off x="7431298" y="274298"/>
        <a:ext cx="891605" cy="594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D9465-D031-49D2-9579-DE8E0120CED2}">
      <dsp:nvSpPr>
        <dsp:cNvPr id="0" name=""/>
        <dsp:cNvSpPr/>
      </dsp:nvSpPr>
      <dsp:spPr>
        <a:xfrm>
          <a:off x="1262" y="274298"/>
          <a:ext cx="1486007" cy="59440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2015</a:t>
          </a:r>
          <a:endParaRPr lang="en-US" sz="2800" kern="1200" dirty="0"/>
        </a:p>
      </dsp:txBody>
      <dsp:txXfrm>
        <a:off x="1262" y="274298"/>
        <a:ext cx="1337407" cy="594402"/>
      </dsp:txXfrm>
    </dsp:sp>
    <dsp:sp modelId="{52818445-8221-4CEF-BAA1-E6FAE3BF7C89}">
      <dsp:nvSpPr>
        <dsp:cNvPr id="0" name=""/>
        <dsp:cNvSpPr/>
      </dsp:nvSpPr>
      <dsp:spPr>
        <a:xfrm>
          <a:off x="1190068" y="274298"/>
          <a:ext cx="1486007" cy="594402"/>
        </a:xfrm>
        <a:prstGeom prst="chevron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2016</a:t>
          </a:r>
          <a:endParaRPr lang="en-US" sz="2800" kern="1200" dirty="0"/>
        </a:p>
      </dsp:txBody>
      <dsp:txXfrm>
        <a:off x="1487269" y="274298"/>
        <a:ext cx="891605" cy="594402"/>
      </dsp:txXfrm>
    </dsp:sp>
    <dsp:sp modelId="{DEDB7537-EDAA-42E2-9454-800F37A0A0C3}">
      <dsp:nvSpPr>
        <dsp:cNvPr id="0" name=""/>
        <dsp:cNvSpPr/>
      </dsp:nvSpPr>
      <dsp:spPr>
        <a:xfrm>
          <a:off x="2378874" y="274298"/>
          <a:ext cx="1486007" cy="594402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2017</a:t>
          </a:r>
          <a:endParaRPr lang="en-US" sz="2800" kern="1200" dirty="0"/>
        </a:p>
      </dsp:txBody>
      <dsp:txXfrm>
        <a:off x="2676075" y="274298"/>
        <a:ext cx="891605" cy="594402"/>
      </dsp:txXfrm>
    </dsp:sp>
    <dsp:sp modelId="{D6121610-EC0F-4E8D-915E-7CCC7B701CED}">
      <dsp:nvSpPr>
        <dsp:cNvPr id="0" name=""/>
        <dsp:cNvSpPr/>
      </dsp:nvSpPr>
      <dsp:spPr>
        <a:xfrm>
          <a:off x="3567680" y="274298"/>
          <a:ext cx="1486007" cy="594402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2018</a:t>
          </a:r>
          <a:endParaRPr lang="en-US" sz="2800" kern="1200" dirty="0"/>
        </a:p>
      </dsp:txBody>
      <dsp:txXfrm>
        <a:off x="3864881" y="274298"/>
        <a:ext cx="891605" cy="594402"/>
      </dsp:txXfrm>
    </dsp:sp>
    <dsp:sp modelId="{DC9EAE44-3366-412D-9705-131F6AA2F25A}">
      <dsp:nvSpPr>
        <dsp:cNvPr id="0" name=""/>
        <dsp:cNvSpPr/>
      </dsp:nvSpPr>
      <dsp:spPr>
        <a:xfrm>
          <a:off x="4756486" y="274298"/>
          <a:ext cx="1486007" cy="594402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2019</a:t>
          </a:r>
          <a:endParaRPr lang="en-US" sz="2800" kern="1200" dirty="0"/>
        </a:p>
      </dsp:txBody>
      <dsp:txXfrm>
        <a:off x="5053687" y="274298"/>
        <a:ext cx="891605" cy="594402"/>
      </dsp:txXfrm>
    </dsp:sp>
    <dsp:sp modelId="{3EF252EB-D40C-4043-8311-55725A35BFC6}">
      <dsp:nvSpPr>
        <dsp:cNvPr id="0" name=""/>
        <dsp:cNvSpPr/>
      </dsp:nvSpPr>
      <dsp:spPr>
        <a:xfrm>
          <a:off x="5945292" y="274298"/>
          <a:ext cx="1486007" cy="594402"/>
        </a:xfrm>
        <a:prstGeom prst="chevron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2020</a:t>
          </a:r>
          <a:endParaRPr lang="en-US" sz="2800" kern="1200" dirty="0"/>
        </a:p>
      </dsp:txBody>
      <dsp:txXfrm>
        <a:off x="6242493" y="274298"/>
        <a:ext cx="891605" cy="594402"/>
      </dsp:txXfrm>
    </dsp:sp>
    <dsp:sp modelId="{D6FE48B6-C4D6-4AE4-8DD4-AD88E159BF4C}">
      <dsp:nvSpPr>
        <dsp:cNvPr id="0" name=""/>
        <dsp:cNvSpPr/>
      </dsp:nvSpPr>
      <dsp:spPr>
        <a:xfrm>
          <a:off x="7134097" y="274298"/>
          <a:ext cx="1486007" cy="59440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2021</a:t>
          </a:r>
          <a:endParaRPr lang="en-US" sz="2800" kern="1200" dirty="0"/>
        </a:p>
      </dsp:txBody>
      <dsp:txXfrm>
        <a:off x="7431298" y="274298"/>
        <a:ext cx="891605" cy="594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D9465-D031-49D2-9579-DE8E0120CED2}">
      <dsp:nvSpPr>
        <dsp:cNvPr id="0" name=""/>
        <dsp:cNvSpPr/>
      </dsp:nvSpPr>
      <dsp:spPr>
        <a:xfrm>
          <a:off x="1262" y="274298"/>
          <a:ext cx="1486007" cy="59440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2015</a:t>
          </a:r>
          <a:endParaRPr lang="en-US" sz="2800" kern="1200" dirty="0"/>
        </a:p>
      </dsp:txBody>
      <dsp:txXfrm>
        <a:off x="1262" y="274298"/>
        <a:ext cx="1337407" cy="594402"/>
      </dsp:txXfrm>
    </dsp:sp>
    <dsp:sp modelId="{52818445-8221-4CEF-BAA1-E6FAE3BF7C89}">
      <dsp:nvSpPr>
        <dsp:cNvPr id="0" name=""/>
        <dsp:cNvSpPr/>
      </dsp:nvSpPr>
      <dsp:spPr>
        <a:xfrm>
          <a:off x="1190068" y="274298"/>
          <a:ext cx="1486007" cy="594402"/>
        </a:xfrm>
        <a:prstGeom prst="chevron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2016</a:t>
          </a:r>
          <a:endParaRPr lang="en-US" sz="2800" kern="1200" dirty="0"/>
        </a:p>
      </dsp:txBody>
      <dsp:txXfrm>
        <a:off x="1487269" y="274298"/>
        <a:ext cx="891605" cy="594402"/>
      </dsp:txXfrm>
    </dsp:sp>
    <dsp:sp modelId="{DEDB7537-EDAA-42E2-9454-800F37A0A0C3}">
      <dsp:nvSpPr>
        <dsp:cNvPr id="0" name=""/>
        <dsp:cNvSpPr/>
      </dsp:nvSpPr>
      <dsp:spPr>
        <a:xfrm>
          <a:off x="2378874" y="274298"/>
          <a:ext cx="1486007" cy="594402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2017</a:t>
          </a:r>
          <a:endParaRPr lang="en-US" sz="2800" kern="1200" dirty="0"/>
        </a:p>
      </dsp:txBody>
      <dsp:txXfrm>
        <a:off x="2676075" y="274298"/>
        <a:ext cx="891605" cy="594402"/>
      </dsp:txXfrm>
    </dsp:sp>
    <dsp:sp modelId="{D6121610-EC0F-4E8D-915E-7CCC7B701CED}">
      <dsp:nvSpPr>
        <dsp:cNvPr id="0" name=""/>
        <dsp:cNvSpPr/>
      </dsp:nvSpPr>
      <dsp:spPr>
        <a:xfrm>
          <a:off x="3567680" y="274298"/>
          <a:ext cx="1486007" cy="594402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2018</a:t>
          </a:r>
          <a:endParaRPr lang="en-US" sz="2800" kern="1200" dirty="0"/>
        </a:p>
      </dsp:txBody>
      <dsp:txXfrm>
        <a:off x="3864881" y="274298"/>
        <a:ext cx="891605" cy="594402"/>
      </dsp:txXfrm>
    </dsp:sp>
    <dsp:sp modelId="{DC9EAE44-3366-412D-9705-131F6AA2F25A}">
      <dsp:nvSpPr>
        <dsp:cNvPr id="0" name=""/>
        <dsp:cNvSpPr/>
      </dsp:nvSpPr>
      <dsp:spPr>
        <a:xfrm>
          <a:off x="4756486" y="274298"/>
          <a:ext cx="1486007" cy="594402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2019</a:t>
          </a:r>
          <a:endParaRPr lang="en-US" sz="2800" kern="1200" dirty="0"/>
        </a:p>
      </dsp:txBody>
      <dsp:txXfrm>
        <a:off x="5053687" y="274298"/>
        <a:ext cx="891605" cy="594402"/>
      </dsp:txXfrm>
    </dsp:sp>
    <dsp:sp modelId="{3EF252EB-D40C-4043-8311-55725A35BFC6}">
      <dsp:nvSpPr>
        <dsp:cNvPr id="0" name=""/>
        <dsp:cNvSpPr/>
      </dsp:nvSpPr>
      <dsp:spPr>
        <a:xfrm>
          <a:off x="5945292" y="274298"/>
          <a:ext cx="1486007" cy="594402"/>
        </a:xfrm>
        <a:prstGeom prst="chevron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2020</a:t>
          </a:r>
          <a:endParaRPr lang="en-US" sz="2800" kern="1200" dirty="0"/>
        </a:p>
      </dsp:txBody>
      <dsp:txXfrm>
        <a:off x="6242493" y="274298"/>
        <a:ext cx="891605" cy="594402"/>
      </dsp:txXfrm>
    </dsp:sp>
    <dsp:sp modelId="{D6FE48B6-C4D6-4AE4-8DD4-AD88E159BF4C}">
      <dsp:nvSpPr>
        <dsp:cNvPr id="0" name=""/>
        <dsp:cNvSpPr/>
      </dsp:nvSpPr>
      <dsp:spPr>
        <a:xfrm>
          <a:off x="7134097" y="274298"/>
          <a:ext cx="1486007" cy="59440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2021</a:t>
          </a:r>
          <a:endParaRPr lang="en-US" sz="2800" kern="1200" dirty="0"/>
        </a:p>
      </dsp:txBody>
      <dsp:txXfrm>
        <a:off x="7431298" y="274298"/>
        <a:ext cx="891605" cy="594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D9465-D031-49D2-9579-DE8E0120CED2}">
      <dsp:nvSpPr>
        <dsp:cNvPr id="0" name=""/>
        <dsp:cNvSpPr/>
      </dsp:nvSpPr>
      <dsp:spPr>
        <a:xfrm>
          <a:off x="1262" y="274298"/>
          <a:ext cx="1486007" cy="59440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2015</a:t>
          </a:r>
          <a:endParaRPr lang="en-US" sz="2800" kern="1200" dirty="0"/>
        </a:p>
      </dsp:txBody>
      <dsp:txXfrm>
        <a:off x="1262" y="274298"/>
        <a:ext cx="1337407" cy="594402"/>
      </dsp:txXfrm>
    </dsp:sp>
    <dsp:sp modelId="{52818445-8221-4CEF-BAA1-E6FAE3BF7C89}">
      <dsp:nvSpPr>
        <dsp:cNvPr id="0" name=""/>
        <dsp:cNvSpPr/>
      </dsp:nvSpPr>
      <dsp:spPr>
        <a:xfrm>
          <a:off x="1190068" y="274298"/>
          <a:ext cx="1486007" cy="594402"/>
        </a:xfrm>
        <a:prstGeom prst="chevron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2016</a:t>
          </a:r>
          <a:endParaRPr lang="en-US" sz="2800" kern="1200" dirty="0"/>
        </a:p>
      </dsp:txBody>
      <dsp:txXfrm>
        <a:off x="1487269" y="274298"/>
        <a:ext cx="891605" cy="594402"/>
      </dsp:txXfrm>
    </dsp:sp>
    <dsp:sp modelId="{DEDB7537-EDAA-42E2-9454-800F37A0A0C3}">
      <dsp:nvSpPr>
        <dsp:cNvPr id="0" name=""/>
        <dsp:cNvSpPr/>
      </dsp:nvSpPr>
      <dsp:spPr>
        <a:xfrm>
          <a:off x="2378874" y="274298"/>
          <a:ext cx="1486007" cy="594402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2017</a:t>
          </a:r>
          <a:endParaRPr lang="en-US" sz="2800" kern="1200" dirty="0"/>
        </a:p>
      </dsp:txBody>
      <dsp:txXfrm>
        <a:off x="2676075" y="274298"/>
        <a:ext cx="891605" cy="594402"/>
      </dsp:txXfrm>
    </dsp:sp>
    <dsp:sp modelId="{D6121610-EC0F-4E8D-915E-7CCC7B701CED}">
      <dsp:nvSpPr>
        <dsp:cNvPr id="0" name=""/>
        <dsp:cNvSpPr/>
      </dsp:nvSpPr>
      <dsp:spPr>
        <a:xfrm>
          <a:off x="3567680" y="274298"/>
          <a:ext cx="1486007" cy="594402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2018</a:t>
          </a:r>
          <a:endParaRPr lang="en-US" sz="2800" kern="1200" dirty="0"/>
        </a:p>
      </dsp:txBody>
      <dsp:txXfrm>
        <a:off x="3864881" y="274298"/>
        <a:ext cx="891605" cy="594402"/>
      </dsp:txXfrm>
    </dsp:sp>
    <dsp:sp modelId="{DC9EAE44-3366-412D-9705-131F6AA2F25A}">
      <dsp:nvSpPr>
        <dsp:cNvPr id="0" name=""/>
        <dsp:cNvSpPr/>
      </dsp:nvSpPr>
      <dsp:spPr>
        <a:xfrm>
          <a:off x="4756486" y="274298"/>
          <a:ext cx="1486007" cy="594402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2019</a:t>
          </a:r>
          <a:endParaRPr lang="en-US" sz="2800" kern="1200" dirty="0"/>
        </a:p>
      </dsp:txBody>
      <dsp:txXfrm>
        <a:off x="5053687" y="274298"/>
        <a:ext cx="891605" cy="594402"/>
      </dsp:txXfrm>
    </dsp:sp>
    <dsp:sp modelId="{3EF252EB-D40C-4043-8311-55725A35BFC6}">
      <dsp:nvSpPr>
        <dsp:cNvPr id="0" name=""/>
        <dsp:cNvSpPr/>
      </dsp:nvSpPr>
      <dsp:spPr>
        <a:xfrm>
          <a:off x="5945292" y="274298"/>
          <a:ext cx="1486007" cy="594402"/>
        </a:xfrm>
        <a:prstGeom prst="chevron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2020</a:t>
          </a:r>
          <a:endParaRPr lang="en-US" sz="2800" kern="1200" dirty="0"/>
        </a:p>
      </dsp:txBody>
      <dsp:txXfrm>
        <a:off x="6242493" y="274298"/>
        <a:ext cx="891605" cy="594402"/>
      </dsp:txXfrm>
    </dsp:sp>
    <dsp:sp modelId="{D6FE48B6-C4D6-4AE4-8DD4-AD88E159BF4C}">
      <dsp:nvSpPr>
        <dsp:cNvPr id="0" name=""/>
        <dsp:cNvSpPr/>
      </dsp:nvSpPr>
      <dsp:spPr>
        <a:xfrm>
          <a:off x="7134097" y="274298"/>
          <a:ext cx="1486007" cy="59440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2021</a:t>
          </a:r>
          <a:endParaRPr lang="en-US" sz="2800" kern="1200" dirty="0"/>
        </a:p>
      </dsp:txBody>
      <dsp:txXfrm>
        <a:off x="7431298" y="274298"/>
        <a:ext cx="891605" cy="594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D9465-D031-49D2-9579-DE8E0120CED2}">
      <dsp:nvSpPr>
        <dsp:cNvPr id="0" name=""/>
        <dsp:cNvSpPr/>
      </dsp:nvSpPr>
      <dsp:spPr>
        <a:xfrm>
          <a:off x="1262" y="274298"/>
          <a:ext cx="1486007" cy="59440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2015</a:t>
          </a:r>
          <a:endParaRPr lang="en-US" sz="2800" kern="1200" dirty="0"/>
        </a:p>
      </dsp:txBody>
      <dsp:txXfrm>
        <a:off x="1262" y="274298"/>
        <a:ext cx="1337407" cy="594402"/>
      </dsp:txXfrm>
    </dsp:sp>
    <dsp:sp modelId="{52818445-8221-4CEF-BAA1-E6FAE3BF7C89}">
      <dsp:nvSpPr>
        <dsp:cNvPr id="0" name=""/>
        <dsp:cNvSpPr/>
      </dsp:nvSpPr>
      <dsp:spPr>
        <a:xfrm>
          <a:off x="1190068" y="274298"/>
          <a:ext cx="1486007" cy="594402"/>
        </a:xfrm>
        <a:prstGeom prst="chevron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2016</a:t>
          </a:r>
          <a:endParaRPr lang="en-US" sz="2800" kern="1200" dirty="0"/>
        </a:p>
      </dsp:txBody>
      <dsp:txXfrm>
        <a:off x="1487269" y="274298"/>
        <a:ext cx="891605" cy="594402"/>
      </dsp:txXfrm>
    </dsp:sp>
    <dsp:sp modelId="{DEDB7537-EDAA-42E2-9454-800F37A0A0C3}">
      <dsp:nvSpPr>
        <dsp:cNvPr id="0" name=""/>
        <dsp:cNvSpPr/>
      </dsp:nvSpPr>
      <dsp:spPr>
        <a:xfrm>
          <a:off x="2378874" y="274298"/>
          <a:ext cx="1486007" cy="594402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2017</a:t>
          </a:r>
          <a:endParaRPr lang="en-US" sz="2800" kern="1200" dirty="0"/>
        </a:p>
      </dsp:txBody>
      <dsp:txXfrm>
        <a:off x="2676075" y="274298"/>
        <a:ext cx="891605" cy="594402"/>
      </dsp:txXfrm>
    </dsp:sp>
    <dsp:sp modelId="{D6121610-EC0F-4E8D-915E-7CCC7B701CED}">
      <dsp:nvSpPr>
        <dsp:cNvPr id="0" name=""/>
        <dsp:cNvSpPr/>
      </dsp:nvSpPr>
      <dsp:spPr>
        <a:xfrm>
          <a:off x="3567680" y="274298"/>
          <a:ext cx="1486007" cy="594402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2018</a:t>
          </a:r>
          <a:endParaRPr lang="en-US" sz="2800" kern="1200" dirty="0"/>
        </a:p>
      </dsp:txBody>
      <dsp:txXfrm>
        <a:off x="3864881" y="274298"/>
        <a:ext cx="891605" cy="594402"/>
      </dsp:txXfrm>
    </dsp:sp>
    <dsp:sp modelId="{DC9EAE44-3366-412D-9705-131F6AA2F25A}">
      <dsp:nvSpPr>
        <dsp:cNvPr id="0" name=""/>
        <dsp:cNvSpPr/>
      </dsp:nvSpPr>
      <dsp:spPr>
        <a:xfrm>
          <a:off x="4756486" y="274298"/>
          <a:ext cx="1486007" cy="594402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2019</a:t>
          </a:r>
          <a:endParaRPr lang="en-US" sz="2800" kern="1200" dirty="0"/>
        </a:p>
      </dsp:txBody>
      <dsp:txXfrm>
        <a:off x="5053687" y="274298"/>
        <a:ext cx="891605" cy="594402"/>
      </dsp:txXfrm>
    </dsp:sp>
    <dsp:sp modelId="{3EF252EB-D40C-4043-8311-55725A35BFC6}">
      <dsp:nvSpPr>
        <dsp:cNvPr id="0" name=""/>
        <dsp:cNvSpPr/>
      </dsp:nvSpPr>
      <dsp:spPr>
        <a:xfrm>
          <a:off x="5945292" y="274298"/>
          <a:ext cx="1486007" cy="594402"/>
        </a:xfrm>
        <a:prstGeom prst="chevron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2020</a:t>
          </a:r>
          <a:endParaRPr lang="en-US" sz="2800" kern="1200" dirty="0"/>
        </a:p>
      </dsp:txBody>
      <dsp:txXfrm>
        <a:off x="6242493" y="274298"/>
        <a:ext cx="891605" cy="594402"/>
      </dsp:txXfrm>
    </dsp:sp>
    <dsp:sp modelId="{D6FE48B6-C4D6-4AE4-8DD4-AD88E159BF4C}">
      <dsp:nvSpPr>
        <dsp:cNvPr id="0" name=""/>
        <dsp:cNvSpPr/>
      </dsp:nvSpPr>
      <dsp:spPr>
        <a:xfrm>
          <a:off x="7134097" y="274298"/>
          <a:ext cx="1486007" cy="59440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2021</a:t>
          </a:r>
          <a:endParaRPr lang="en-US" sz="2800" kern="1200" dirty="0"/>
        </a:p>
      </dsp:txBody>
      <dsp:txXfrm>
        <a:off x="7431298" y="274298"/>
        <a:ext cx="891605" cy="594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553" cy="495691"/>
          </a:xfrm>
          <a:prstGeom prst="rect">
            <a:avLst/>
          </a:prstGeom>
        </p:spPr>
        <p:txBody>
          <a:bodyPr vert="horz" lIns="91117" tIns="45559" rIns="91117" bIns="45559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34" y="1"/>
            <a:ext cx="2945553" cy="495691"/>
          </a:xfrm>
          <a:prstGeom prst="rect">
            <a:avLst/>
          </a:prstGeom>
        </p:spPr>
        <p:txBody>
          <a:bodyPr vert="horz" lIns="91117" tIns="45559" rIns="91117" bIns="45559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55070D7-6F45-4867-8562-F18679E49EE9}" type="datetimeFigureOut">
              <a:rPr lang="ro-RO"/>
              <a:pPr>
                <a:defRPr/>
              </a:pPr>
              <a:t>27.09.2021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935"/>
            <a:ext cx="2945553" cy="495691"/>
          </a:xfrm>
          <a:prstGeom prst="rect">
            <a:avLst/>
          </a:prstGeom>
        </p:spPr>
        <p:txBody>
          <a:bodyPr vert="horz" lIns="91117" tIns="45559" rIns="91117" bIns="45559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34" y="9430935"/>
            <a:ext cx="2945553" cy="495691"/>
          </a:xfrm>
          <a:prstGeom prst="rect">
            <a:avLst/>
          </a:prstGeom>
        </p:spPr>
        <p:txBody>
          <a:bodyPr vert="horz" lIns="91117" tIns="45559" rIns="91117" bIns="45559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B18BE95-9A24-4AA0-A21D-6F5EBCB5495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613625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553" cy="495691"/>
          </a:xfrm>
          <a:prstGeom prst="rect">
            <a:avLst/>
          </a:prstGeom>
        </p:spPr>
        <p:txBody>
          <a:bodyPr vert="horz" lIns="91117" tIns="45559" rIns="91117" bIns="45559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34" y="1"/>
            <a:ext cx="2945553" cy="495691"/>
          </a:xfrm>
          <a:prstGeom prst="rect">
            <a:avLst/>
          </a:prstGeom>
        </p:spPr>
        <p:txBody>
          <a:bodyPr vert="horz" lIns="91117" tIns="45559" rIns="91117" bIns="45559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513F57D-D02A-4DF3-828D-8246D1119CE6}" type="datetimeFigureOut">
              <a:rPr lang="ro-RO"/>
              <a:pPr>
                <a:defRPr/>
              </a:pPr>
              <a:t>27.09.2021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7" tIns="45559" rIns="91117" bIns="45559" rtlCol="0" anchor="ctr"/>
          <a:lstStyle/>
          <a:p>
            <a:pPr lvl="0"/>
            <a:endParaRPr lang="ro-R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3" y="4717067"/>
            <a:ext cx="5439412" cy="4466023"/>
          </a:xfrm>
          <a:prstGeom prst="rect">
            <a:avLst/>
          </a:prstGeom>
        </p:spPr>
        <p:txBody>
          <a:bodyPr vert="horz" lIns="91117" tIns="45559" rIns="91117" bIns="4555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o-R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935"/>
            <a:ext cx="2945553" cy="495691"/>
          </a:xfrm>
          <a:prstGeom prst="rect">
            <a:avLst/>
          </a:prstGeom>
        </p:spPr>
        <p:txBody>
          <a:bodyPr vert="horz" lIns="91117" tIns="45559" rIns="91117" bIns="45559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34" y="9430935"/>
            <a:ext cx="2945553" cy="495691"/>
          </a:xfrm>
          <a:prstGeom prst="rect">
            <a:avLst/>
          </a:prstGeom>
        </p:spPr>
        <p:txBody>
          <a:bodyPr vert="horz" lIns="91117" tIns="45559" rIns="91117" bIns="45559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B04A4B7-F955-4CD1-A2AB-A0E9A51EB12E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526401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9513" y="696913"/>
            <a:ext cx="4651375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4285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44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16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6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35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09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90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66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34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56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2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8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64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16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82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70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97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projects have brought the achievement of the indicator No of integrated tourism products/services created to 78 at the end of 2020 (78% out of the set target) and of the indicator No of common strategies, policies or management plans for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valorizing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cultural and natural heritage through its restoration and promotion for sustainable economic uses to 44 (58.67% out of a total target).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05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7EE49-B334-42FB-8B2B-8EA23E794D1F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A724-C9A4-4D8A-B51C-E0556B74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BBBD-D0B9-43CA-B1D4-FF01DB57A5EF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D612-41B1-4A4D-82F0-4559A58C4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E5BE-068A-43DC-B0FE-10C7ED041FBF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B198-287B-45DF-841A-47D85C885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D4B09-AB38-4386-BE00-3A3B2DA94E62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A5E37-44CB-42F2-8E2E-23B311DCC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DD5F-F430-4084-9DA2-C8EEB8DC3A7B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AB04-5EC9-4E2F-839D-B67F822F3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93F7-573A-4FDF-B1F4-51087175C1E2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EB0A-6571-4138-A4A4-B863B1FF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6D615-AE49-4C8E-8E0F-671A9A4CF8CE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532D-B66C-4E23-B9A3-1CAD12B36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CF08-5D30-443F-B3E0-4F851ED8A57E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70BE1-0F57-414C-95EF-27C907EDF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3669-06F3-4AA2-8DC4-AB5A70213BEB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BBBA-B36D-4C95-B115-FF5CE8FE0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2BB0-BE66-441C-A426-9BB3EDFA3111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6C3E-548B-4066-9B4E-0E0B3BD01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CA149-A2D3-4C09-90E2-62B6DE6F99F3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6C329-397D-4E26-BF63-0361B7209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47E911-CD16-44AC-A4AD-592B35027E3E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1F09D9-480D-4A86-93AE-D15555D61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nterregrobg.eu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microsoft.com/office/2007/relationships/diagramDrawing" Target="../diagrams/drawing3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4.xm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23.jpeg"/><Relationship Id="rId5" Type="http://schemas.openxmlformats.org/officeDocument/2006/relationships/image" Target="../media/image9.png"/><Relationship Id="rId10" Type="http://schemas.microsoft.com/office/2007/relationships/diagramDrawing" Target="../diagrams/drawing4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26.jpg"/><Relationship Id="rId5" Type="http://schemas.openxmlformats.org/officeDocument/2006/relationships/image" Target="../media/image9.png"/><Relationship Id="rId10" Type="http://schemas.microsoft.com/office/2007/relationships/diagramDrawing" Target="../diagrams/drawing5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erregviarobg.eu/en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erregviarobg.eu/en/partnership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rregrobg.eu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regviarobg.eu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www.calarasicbc.ro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alarasicbc.ro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7.jpeg"/><Relationship Id="rId5" Type="http://schemas.openxmlformats.org/officeDocument/2006/relationships/image" Target="../media/image9.png"/><Relationship Id="rId10" Type="http://schemas.microsoft.com/office/2007/relationships/diagramDrawing" Target="../diagrams/drawing2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858000" y="228600"/>
            <a:ext cx="19050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o-RO" dirty="0">
              <a:solidFill>
                <a:srgbClr val="000000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52400" y="152400"/>
            <a:ext cx="14478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o-RO" dirty="0">
              <a:solidFill>
                <a:srgbClr val="000000"/>
              </a:solidFill>
            </a:endParaRPr>
          </a:p>
        </p:txBody>
      </p:sp>
      <p:sp>
        <p:nvSpPr>
          <p:cNvPr id="1536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o-RO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600" b="1" dirty="0" smtClean="0">
                <a:latin typeface="Trebuchet MS" panose="020B0603020202020204" pitchFamily="34" charset="0"/>
              </a:rPr>
              <a:t/>
            </a:r>
            <a:br>
              <a:rPr lang="en-US" sz="2600" b="1" dirty="0" smtClean="0">
                <a:latin typeface="Trebuchet MS" panose="020B0603020202020204" pitchFamily="34" charset="0"/>
              </a:rPr>
            </a:br>
            <a:endParaRPr lang="en-US" sz="26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20463"/>
            <a:ext cx="8763000" cy="3471488"/>
          </a:xfrm>
        </p:spPr>
        <p:txBody>
          <a:bodyPr/>
          <a:lstStyle/>
          <a:p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INTERREG V-A </a:t>
            </a:r>
            <a:endParaRPr lang="ro-RO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Romania-Bulgaria</a:t>
            </a:r>
            <a:r>
              <a:rPr lang="ro-RO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Programme</a:t>
            </a:r>
          </a:p>
          <a:p>
            <a:endParaRPr lang="ro-RO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Annual Conference of the Interreg V-A Romania-Bulgaria Programme 202</a:t>
            </a:r>
            <a:r>
              <a:rPr lang="ro-RO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</a:t>
            </a:r>
            <a:endParaRPr lang="ro-RO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endParaRPr lang="ro-RO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ro-RO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29th </a:t>
            </a:r>
            <a:r>
              <a:rPr lang="ro-RO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September</a:t>
            </a:r>
            <a:r>
              <a:rPr lang="ro-RO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o-RO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</a:t>
            </a:r>
            <a:r>
              <a:rPr 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</a:t>
            </a:r>
            <a:r>
              <a:rPr lang="ro-RO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1, Ruse </a:t>
            </a:r>
            <a:r>
              <a:rPr lang="ro-RO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and</a:t>
            </a:r>
            <a:r>
              <a:rPr lang="ro-RO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online</a:t>
            </a:r>
            <a:endParaRPr lang="en-US" sz="18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11" y="232687"/>
            <a:ext cx="1447800" cy="11715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2" y="236113"/>
            <a:ext cx="3710243" cy="983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72" y="263291"/>
            <a:ext cx="1606656" cy="1172212"/>
          </a:xfrm>
          <a:prstGeom prst="rect">
            <a:avLst/>
          </a:prstGeom>
        </p:spPr>
      </p:pic>
      <p:sp>
        <p:nvSpPr>
          <p:cNvPr id="14" name="Title 6"/>
          <p:cNvSpPr txBox="1">
            <a:spLocks/>
          </p:cNvSpPr>
          <p:nvPr/>
        </p:nvSpPr>
        <p:spPr bwMode="auto">
          <a:xfrm>
            <a:off x="1866900" y="5913791"/>
            <a:ext cx="5410200" cy="29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smtClean="0">
                <a:latin typeface="Trebuchet MS" panose="020B0603020202020204" pitchFamily="34" charset="0"/>
                <a:hlinkClick r:id="rId6"/>
              </a:rPr>
              <a:t>www.interregrobg.eu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1713" y="4855508"/>
            <a:ext cx="2240573" cy="994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968" y="322984"/>
            <a:ext cx="914400" cy="8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54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70">
        <p15:prstTrans prst="peelOff"/>
      </p:transition>
    </mc:Choice>
    <mc:Fallback xmlns="">
      <p:transition spd="slow" advClick="0" advTm="10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1117262"/>
            <a:ext cx="8229600" cy="4661669"/>
          </a:xfrm>
        </p:spPr>
        <p:txBody>
          <a:bodyPr/>
          <a:lstStyle/>
          <a:p>
            <a:pPr lvl="0" eaLnBrk="1" hangingPunct="1"/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r>
              <a:rPr lang="en-US" sz="1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/>
            </a:r>
            <a:br>
              <a:rPr lang="en-US" sz="1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</a:br>
            <a:endParaRPr lang="en-US" sz="40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8" y="214977"/>
            <a:ext cx="3420152" cy="90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" y="5778932"/>
            <a:ext cx="1914310" cy="8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991" y="5778932"/>
            <a:ext cx="914479" cy="89619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1635886" y="1221126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WHAT </a:t>
            </a:r>
            <a:r>
              <a:rPr lang="en-US" sz="3500" b="1" dirty="0">
                <a:solidFill>
                  <a:srgbClr val="003366"/>
                </a:solidFill>
                <a:latin typeface="Trebuchet MS" panose="020B0603020202020204" pitchFamily="34" charset="0"/>
              </a:rPr>
              <a:t>WE ACHIEVED?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335102" y="4710205"/>
          <a:ext cx="862136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Horizontal Scroll 13"/>
          <p:cNvSpPr/>
          <p:nvPr/>
        </p:nvSpPr>
        <p:spPr>
          <a:xfrm>
            <a:off x="2648419" y="1955462"/>
            <a:ext cx="1941898" cy="1016337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46 mil EURO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504091" y="1981200"/>
            <a:ext cx="1952625" cy="9906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28 funded projects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4759307" y="1926887"/>
            <a:ext cx="1970472" cy="1044911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490.000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people 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benefiting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 actions of risk management </a:t>
            </a:r>
          </a:p>
        </p:txBody>
      </p:sp>
      <p:sp>
        <p:nvSpPr>
          <p:cNvPr id="17" name="Horizontal Scroll 16"/>
          <p:cNvSpPr/>
          <p:nvPr/>
        </p:nvSpPr>
        <p:spPr>
          <a:xfrm>
            <a:off x="6898769" y="1926888"/>
            <a:ext cx="2003913" cy="96871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partnerships for early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warning and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response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5842" y="2960567"/>
            <a:ext cx="2019728" cy="1346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269" y="2917937"/>
            <a:ext cx="1073810" cy="1431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04091" y="4417325"/>
            <a:ext cx="8333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26,716 people are benefiting from flood and forest fire protection measures </a:t>
            </a:r>
            <a:endParaRPr lang="en-US" sz="1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1117262"/>
            <a:ext cx="8229600" cy="4661669"/>
          </a:xfrm>
        </p:spPr>
        <p:txBody>
          <a:bodyPr/>
          <a:lstStyle/>
          <a:p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r>
              <a:rPr lang="ro-RO" sz="4000" dirty="0">
                <a:latin typeface="Trebuchet MS" panose="020B0603020202020204" pitchFamily="34" charset="0"/>
              </a:rPr>
              <a:t/>
            </a:r>
            <a:br>
              <a:rPr lang="ro-RO" sz="4000" dirty="0">
                <a:latin typeface="Trebuchet MS" panose="020B0603020202020204" pitchFamily="34" charset="0"/>
              </a:rPr>
            </a:br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endParaRPr lang="en-US" sz="40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8" y="214977"/>
            <a:ext cx="3420152" cy="90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" y="5778932"/>
            <a:ext cx="1914310" cy="8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991" y="5778932"/>
            <a:ext cx="914479" cy="89619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237392" y="1371600"/>
            <a:ext cx="8763000" cy="315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Priority axis 4 – A skilled and inclusive region</a:t>
            </a:r>
          </a:p>
          <a:p>
            <a:pPr marL="0" indent="0" algn="ctr">
              <a:buNone/>
            </a:pPr>
            <a:r>
              <a:rPr lang="en-US" dirty="0"/>
              <a:t>Our </a:t>
            </a:r>
            <a:r>
              <a:rPr lang="en-US" dirty="0" smtClean="0"/>
              <a:t>projects </a:t>
            </a:r>
            <a:r>
              <a:rPr lang="en-US" dirty="0"/>
              <a:t>make </a:t>
            </a:r>
            <a:r>
              <a:rPr lang="en-US" dirty="0" smtClean="0"/>
              <a:t>the </a:t>
            </a:r>
            <a:r>
              <a:rPr lang="en-US" dirty="0" err="1" smtClean="0"/>
              <a:t>RoBg</a:t>
            </a:r>
            <a:r>
              <a:rPr lang="en-US" dirty="0" smtClean="0"/>
              <a:t> cross border area more </a:t>
            </a:r>
            <a:r>
              <a:rPr lang="en-US" dirty="0"/>
              <a:t>innovative and competitive by addressing socio-economic challenges and needs, taking the smart growth forward. </a:t>
            </a:r>
            <a:endParaRPr lang="en-US" sz="18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648200"/>
            <a:ext cx="372193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1117262"/>
            <a:ext cx="8229600" cy="4661669"/>
          </a:xfrm>
        </p:spPr>
        <p:txBody>
          <a:bodyPr/>
          <a:lstStyle/>
          <a:p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r>
              <a:rPr lang="ro-RO" sz="4000" dirty="0">
                <a:latin typeface="Trebuchet MS" panose="020B0603020202020204" pitchFamily="34" charset="0"/>
              </a:rPr>
              <a:t/>
            </a:r>
            <a:br>
              <a:rPr lang="ro-RO" sz="4000" dirty="0">
                <a:latin typeface="Trebuchet MS" panose="020B0603020202020204" pitchFamily="34" charset="0"/>
              </a:rPr>
            </a:b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endParaRPr lang="en-US" sz="40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8" y="214977"/>
            <a:ext cx="3420152" cy="90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" y="5778932"/>
            <a:ext cx="1914310" cy="8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991" y="5778932"/>
            <a:ext cx="914479" cy="89619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1635886" y="1221126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WHAT </a:t>
            </a:r>
            <a:r>
              <a:rPr lang="en-US" sz="3500" b="1" dirty="0">
                <a:solidFill>
                  <a:srgbClr val="003366"/>
                </a:solidFill>
                <a:latin typeface="Trebuchet MS" panose="020B0603020202020204" pitchFamily="34" charset="0"/>
              </a:rPr>
              <a:t>WE ACHIEVED?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335102" y="4710205"/>
          <a:ext cx="862136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Horizontal Scroll 13"/>
          <p:cNvSpPr/>
          <p:nvPr/>
        </p:nvSpPr>
        <p:spPr>
          <a:xfrm>
            <a:off x="2648419" y="1955462"/>
            <a:ext cx="1941898" cy="1016337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 mil EURO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504091" y="1981200"/>
            <a:ext cx="1952625" cy="9906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34 funded projects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4759307" y="1926887"/>
            <a:ext cx="1970472" cy="1044911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183 initiatives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6898769" y="1926888"/>
            <a:ext cx="2003913" cy="96871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851.000 persons having access to initiatives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92" y="42055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19.000 participants in joint local employment initiatives and joint training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6834" y="399621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9.000 participants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joint educational and training schemes to support youth employment, educational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opportunities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65" y="2824816"/>
            <a:ext cx="1987513" cy="1490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26" y="2892199"/>
            <a:ext cx="1842768" cy="122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96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1117262"/>
            <a:ext cx="8229600" cy="4661669"/>
          </a:xfrm>
        </p:spPr>
        <p:txBody>
          <a:bodyPr/>
          <a:lstStyle/>
          <a:p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r>
              <a:rPr lang="ro-RO" sz="4000" dirty="0">
                <a:latin typeface="Trebuchet MS" panose="020B0603020202020204" pitchFamily="34" charset="0"/>
              </a:rPr>
              <a:t/>
            </a:r>
            <a:br>
              <a:rPr lang="ro-RO" sz="4000" dirty="0">
                <a:latin typeface="Trebuchet MS" panose="020B0603020202020204" pitchFamily="34" charset="0"/>
              </a:rPr>
            </a:br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endParaRPr lang="en-US" sz="40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8" y="214977"/>
            <a:ext cx="3420152" cy="90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" y="5778932"/>
            <a:ext cx="1914310" cy="8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991" y="5778932"/>
            <a:ext cx="914479" cy="89619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237392" y="1371600"/>
            <a:ext cx="8763000" cy="315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Priority axis 5 – An efficient region</a:t>
            </a:r>
          </a:p>
          <a:p>
            <a:pPr marL="0" indent="0" algn="ctr">
              <a:buNone/>
            </a:pPr>
            <a:r>
              <a:rPr lang="en-US" dirty="0"/>
              <a:t>Our  </a:t>
            </a:r>
            <a:r>
              <a:rPr lang="en-US" dirty="0" smtClean="0"/>
              <a:t>projects support effective investments in research, innovation and education by strengthening the links between various actors and by improving their capacities and competences for economic and social innovation.</a:t>
            </a:r>
            <a:endParaRPr lang="en-US" sz="35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 algn="ctr"/>
            <a:endParaRPr lang="en-US" sz="18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4599432"/>
            <a:ext cx="3484055" cy="19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1117262"/>
            <a:ext cx="8229600" cy="4661669"/>
          </a:xfrm>
        </p:spPr>
        <p:txBody>
          <a:bodyPr/>
          <a:lstStyle/>
          <a:p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r>
              <a:rPr lang="ro-RO" sz="4000" dirty="0">
                <a:latin typeface="Trebuchet MS" panose="020B0603020202020204" pitchFamily="34" charset="0"/>
              </a:rPr>
              <a:t/>
            </a:r>
            <a:br>
              <a:rPr lang="ro-RO" sz="4000" dirty="0">
                <a:latin typeface="Trebuchet MS" panose="020B0603020202020204" pitchFamily="34" charset="0"/>
              </a:rPr>
            </a:br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endParaRPr lang="en-US" sz="40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8" y="214977"/>
            <a:ext cx="3420152" cy="90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" y="5778932"/>
            <a:ext cx="1914310" cy="8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991" y="5778932"/>
            <a:ext cx="914479" cy="89619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1635886" y="1221126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WHAT </a:t>
            </a:r>
            <a:r>
              <a:rPr lang="en-US" sz="3500" b="1" dirty="0">
                <a:solidFill>
                  <a:srgbClr val="003366"/>
                </a:solidFill>
                <a:latin typeface="Trebuchet MS" panose="020B0603020202020204" pitchFamily="34" charset="0"/>
              </a:rPr>
              <a:t>WE ACHIEVED?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335102" y="4710205"/>
          <a:ext cx="862136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Horizontal Scroll 13"/>
          <p:cNvSpPr/>
          <p:nvPr/>
        </p:nvSpPr>
        <p:spPr>
          <a:xfrm>
            <a:off x="5867400" y="2032125"/>
            <a:ext cx="1941898" cy="1016337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 mil EURO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504091" y="1981200"/>
            <a:ext cx="1952625" cy="9906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 funded projects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7048" y="42633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62 supported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cross border mechanisms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enhance cooperation capacity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01636"/>
            <a:ext cx="2021691" cy="15162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40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666" y="1066800"/>
            <a:ext cx="8229600" cy="4661669"/>
          </a:xfrm>
        </p:spPr>
        <p:txBody>
          <a:bodyPr/>
          <a:lstStyle/>
          <a:p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r>
              <a:rPr lang="ro-RO" sz="4000" dirty="0">
                <a:latin typeface="Trebuchet MS" panose="020B0603020202020204" pitchFamily="34" charset="0"/>
              </a:rPr>
              <a:t/>
            </a:r>
            <a:br>
              <a:rPr lang="ro-RO" sz="4000" dirty="0">
                <a:latin typeface="Trebuchet MS" panose="020B0603020202020204" pitchFamily="34" charset="0"/>
              </a:rPr>
            </a:br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endParaRPr lang="en-US" sz="40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8" y="214977"/>
            <a:ext cx="3420152" cy="90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" y="5887519"/>
            <a:ext cx="1914310" cy="8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991" y="5778932"/>
            <a:ext cx="914479" cy="89619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1371600" y="1219200"/>
            <a:ext cx="6553200" cy="68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Next programme </a:t>
            </a:r>
            <a:r>
              <a:rPr lang="en-GB" sz="2800" b="1" dirty="0" err="1" smtClean="0">
                <a:solidFill>
                  <a:srgbClr val="003366"/>
                </a:solidFill>
                <a:latin typeface="Trebuchet MS" panose="020B0603020202020204" pitchFamily="34" charset="0"/>
              </a:rPr>
              <a:t>Interreg</a:t>
            </a:r>
            <a:r>
              <a:rPr lang="en-GB" sz="28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 VI-A RO-BG</a:t>
            </a:r>
            <a:endParaRPr lang="en-US" sz="2800" b="1" dirty="0">
              <a:solidFill>
                <a:srgbClr val="003366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152400" y="1752600"/>
            <a:ext cx="880407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What we achieved so far?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2019</a:t>
            </a:r>
            <a:r>
              <a:rPr lang="ro-RO" sz="2000" dirty="0" smtClean="0">
                <a:latin typeface="Trebuchet MS" panose="020B0603020202020204" pitchFamily="34" charset="0"/>
              </a:rPr>
              <a:t> </a:t>
            </a:r>
            <a:r>
              <a:rPr lang="en-US" sz="2000" dirty="0" smtClean="0">
                <a:latin typeface="Trebuchet MS" panose="020B0603020202020204" pitchFamily="34" charset="0"/>
              </a:rPr>
              <a:t>- </a:t>
            </a:r>
            <a:r>
              <a:rPr lang="en-US" sz="2000" dirty="0">
                <a:latin typeface="Trebuchet MS" panose="020B0603020202020204" pitchFamily="34" charset="0"/>
              </a:rPr>
              <a:t>a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n-US" sz="2000" b="1" dirty="0">
                <a:latin typeface="Trebuchet MS" panose="020B0603020202020204" pitchFamily="34" charset="0"/>
              </a:rPr>
              <a:t>Joint Working Group </a:t>
            </a:r>
            <a:r>
              <a:rPr lang="en-US" sz="2000" dirty="0">
                <a:latin typeface="Trebuchet MS" panose="020B0603020202020204" pitchFamily="34" charset="0"/>
              </a:rPr>
              <a:t>for Strategic Planning and Programming (JWG) was </a:t>
            </a:r>
            <a:r>
              <a:rPr lang="en-US" sz="2000" dirty="0" smtClean="0">
                <a:latin typeface="Trebuchet MS" panose="020B0603020202020204" pitchFamily="34" charset="0"/>
              </a:rPr>
              <a:t>set up </a:t>
            </a:r>
            <a:r>
              <a:rPr lang="en-US" sz="2000" dirty="0">
                <a:latin typeface="Trebuchet MS" panose="020B0603020202020204" pitchFamily="34" charset="0"/>
              </a:rPr>
              <a:t>at the Programme </a:t>
            </a:r>
            <a:r>
              <a:rPr lang="en-US" sz="2000" dirty="0" smtClean="0">
                <a:latin typeface="Trebuchet MS" panose="020B0603020202020204" pitchFamily="34" charset="0"/>
              </a:rPr>
              <a:t>level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rebuchet MS" panose="020B0603020202020204" pitchFamily="34" charset="0"/>
              </a:rPr>
              <a:t>2020</a:t>
            </a:r>
            <a:r>
              <a:rPr lang="ro-RO" sz="2000" dirty="0" smtClean="0">
                <a:latin typeface="Trebuchet MS" panose="020B0603020202020204" pitchFamily="34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</a:rPr>
              <a:t>- a </a:t>
            </a:r>
            <a:r>
              <a:rPr lang="en-GB" sz="2000" b="1" dirty="0" smtClean="0">
                <a:latin typeface="Trebuchet MS" panose="020B0603020202020204" pitchFamily="34" charset="0"/>
              </a:rPr>
              <a:t>new website </a:t>
            </a:r>
            <a:r>
              <a:rPr lang="en-GB" sz="2000" dirty="0" smtClean="0">
                <a:latin typeface="Trebuchet MS" panose="020B0603020202020204" pitchFamily="34" charset="0"/>
              </a:rPr>
              <a:t>dedicated to Interreg VI-A RO-BG </a:t>
            </a:r>
            <a:r>
              <a:rPr lang="en-GB" sz="2000" dirty="0">
                <a:latin typeface="Trebuchet MS" panose="020B0603020202020204" pitchFamily="34" charset="0"/>
              </a:rPr>
              <a:t>was created </a:t>
            </a:r>
            <a:r>
              <a:rPr lang="en-GB" sz="2000" dirty="0">
                <a:latin typeface="Trebuchet MS" panose="020B0603020202020204" pitchFamily="34" charset="0"/>
                <a:hlinkClick r:id="rId6"/>
              </a:rPr>
              <a:t>https://</a:t>
            </a:r>
            <a:r>
              <a:rPr lang="en-GB" sz="2000" dirty="0" smtClean="0">
                <a:latin typeface="Trebuchet MS" panose="020B0603020202020204" pitchFamily="34" charset="0"/>
                <a:hlinkClick r:id="rId6"/>
              </a:rPr>
              <a:t>interregviarobg.eu/en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 2020-  the </a:t>
            </a:r>
            <a:r>
              <a:rPr lang="en-US" sz="2000" b="1" dirty="0" smtClean="0">
                <a:latin typeface="Trebuchet MS" panose="020B0603020202020204" pitchFamily="34" charset="0"/>
              </a:rPr>
              <a:t>Territorial </a:t>
            </a:r>
            <a:r>
              <a:rPr lang="en-US" sz="2000" b="1" dirty="0">
                <a:latin typeface="Trebuchet MS" panose="020B0603020202020204" pitchFamily="34" charset="0"/>
              </a:rPr>
              <a:t>Analysis </a:t>
            </a:r>
            <a:r>
              <a:rPr lang="en-US" sz="2000" dirty="0">
                <a:latin typeface="Trebuchet MS" panose="020B0603020202020204" pitchFamily="34" charset="0"/>
              </a:rPr>
              <a:t>of </a:t>
            </a:r>
            <a:r>
              <a:rPr lang="en-US" sz="2000" dirty="0" smtClean="0">
                <a:latin typeface="Trebuchet MS" panose="020B0603020202020204" pitchFamily="34" charset="0"/>
              </a:rPr>
              <a:t>Romania-Bulgaria </a:t>
            </a:r>
            <a:r>
              <a:rPr lang="en-US" sz="2000" dirty="0">
                <a:latin typeface="Trebuchet MS" panose="020B0603020202020204" pitchFamily="34" charset="0"/>
              </a:rPr>
              <a:t>cross-Border Region </a:t>
            </a:r>
            <a:r>
              <a:rPr lang="en-US" sz="2000" dirty="0" smtClean="0">
                <a:latin typeface="Trebuchet MS" panose="020B0603020202020204" pitchFamily="34" charset="0"/>
              </a:rPr>
              <a:t>was elaborated and published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rebuchet MS" panose="020B0603020202020204" pitchFamily="34" charset="0"/>
              </a:rPr>
              <a:t>2020 and 2021</a:t>
            </a:r>
            <a:r>
              <a:rPr lang="ro-RO" sz="2000" dirty="0" smtClean="0">
                <a:latin typeface="Trebuchet MS" panose="020B0603020202020204" pitchFamily="34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</a:rPr>
              <a:t>- the following policy objectives were selected for financing: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i="1" dirty="0">
                <a:latin typeface="Trebuchet MS" panose="020B0603020202020204" pitchFamily="34" charset="0"/>
              </a:rPr>
              <a:t>PO3 – A more connected </a:t>
            </a:r>
            <a:r>
              <a:rPr lang="en-US" sz="2000" b="1" i="1" dirty="0" smtClean="0">
                <a:latin typeface="Trebuchet MS" panose="020B0603020202020204" pitchFamily="34" charset="0"/>
              </a:rPr>
              <a:t>Europe- </a:t>
            </a:r>
            <a:r>
              <a:rPr lang="en-US" sz="2000" dirty="0" smtClean="0">
                <a:latin typeface="Trebuchet MS" panose="020B0603020202020204" pitchFamily="34" charset="0"/>
              </a:rPr>
              <a:t>PO3 will finance only strategic projects; </a:t>
            </a:r>
            <a:endParaRPr lang="en-US" sz="2000" dirty="0">
              <a:latin typeface="Trebuchet MS" panose="020B0603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000" dirty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666" y="1066800"/>
            <a:ext cx="8229600" cy="4661669"/>
          </a:xfrm>
        </p:spPr>
        <p:txBody>
          <a:bodyPr/>
          <a:lstStyle/>
          <a:p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r>
              <a:rPr lang="ro-RO" sz="4000" dirty="0">
                <a:latin typeface="Trebuchet MS" panose="020B0603020202020204" pitchFamily="34" charset="0"/>
              </a:rPr>
              <a:t/>
            </a:r>
            <a:br>
              <a:rPr lang="ro-RO" sz="4000" dirty="0">
                <a:latin typeface="Trebuchet MS" panose="020B0603020202020204" pitchFamily="34" charset="0"/>
              </a:rPr>
            </a:br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endParaRPr lang="en-US" sz="40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8" y="214977"/>
            <a:ext cx="3420152" cy="90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" y="5778932"/>
            <a:ext cx="1914310" cy="8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991" y="5778932"/>
            <a:ext cx="914479" cy="89619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1371600" y="1219200"/>
            <a:ext cx="6553200" cy="68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Next programme </a:t>
            </a:r>
            <a:r>
              <a:rPr lang="en-GB" sz="2800" b="1" dirty="0" err="1" smtClean="0">
                <a:solidFill>
                  <a:srgbClr val="003366"/>
                </a:solidFill>
                <a:latin typeface="Trebuchet MS" panose="020B0603020202020204" pitchFamily="34" charset="0"/>
              </a:rPr>
              <a:t>Interreg</a:t>
            </a:r>
            <a:r>
              <a:rPr lang="en-GB" sz="28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 VI-A RO-BG</a:t>
            </a:r>
            <a:endParaRPr lang="en-US" sz="2800" b="1" dirty="0">
              <a:solidFill>
                <a:srgbClr val="003366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68112" y="1906926"/>
            <a:ext cx="8888358" cy="392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What we achieved so far?</a:t>
            </a:r>
          </a:p>
          <a:p>
            <a:pPr marL="0" indent="0" algn="just">
              <a:buNone/>
            </a:pPr>
            <a:r>
              <a:rPr lang="en-US" sz="2000" i="1" dirty="0" smtClean="0">
                <a:latin typeface="Trebuchet MS" panose="020B0603020202020204" pitchFamily="34" charset="0"/>
              </a:rPr>
              <a:t>2. </a:t>
            </a:r>
            <a:r>
              <a:rPr lang="en-US" sz="2000" b="1" i="1" dirty="0">
                <a:latin typeface="Trebuchet MS" panose="020B0603020202020204" pitchFamily="34" charset="0"/>
              </a:rPr>
              <a:t>PO5 - A Europe closer to </a:t>
            </a:r>
            <a:r>
              <a:rPr lang="en-US" sz="2000" b="1" i="1" dirty="0" smtClean="0">
                <a:latin typeface="Trebuchet MS" panose="020B0603020202020204" pitchFamily="34" charset="0"/>
              </a:rPr>
              <a:t>citizens- </a:t>
            </a:r>
            <a:r>
              <a:rPr lang="en-US" sz="2000" dirty="0">
                <a:latin typeface="Trebuchet MS" panose="020B0603020202020204" pitchFamily="34" charset="0"/>
              </a:rPr>
              <a:t>t</a:t>
            </a:r>
            <a:r>
              <a:rPr lang="en-US" sz="2000" dirty="0" smtClean="0">
                <a:latin typeface="Trebuchet MS" panose="020B0603020202020204" pitchFamily="34" charset="0"/>
              </a:rPr>
              <a:t>he </a:t>
            </a:r>
            <a:r>
              <a:rPr lang="en-US" sz="2000" dirty="0">
                <a:latin typeface="Trebuchet MS" panose="020B0603020202020204" pitchFamily="34" charset="0"/>
              </a:rPr>
              <a:t>implementation of PO5 will be achieved through an integrated territorial strategy </a:t>
            </a:r>
            <a:r>
              <a:rPr lang="en-US" sz="2000" dirty="0" smtClean="0">
                <a:latin typeface="Trebuchet MS" panose="020B0603020202020204" pitchFamily="34" charset="0"/>
              </a:rPr>
              <a:t>of area, developed by a new established structure, the Strategy Board (SB); the first meeting of SB took place in July 2021</a:t>
            </a:r>
          </a:p>
          <a:p>
            <a:pPr marL="0" indent="0" algn="just">
              <a:buNone/>
            </a:pPr>
            <a:r>
              <a:rPr lang="en-GB" sz="2000" i="1" dirty="0" smtClean="0">
                <a:latin typeface="Trebuchet MS" panose="020B0603020202020204" pitchFamily="34" charset="0"/>
              </a:rPr>
              <a:t>3. </a:t>
            </a:r>
            <a:r>
              <a:rPr lang="en-GB" sz="2000" b="1" i="1" dirty="0">
                <a:latin typeface="Trebuchet MS" panose="020B0603020202020204" pitchFamily="34" charset="0"/>
              </a:rPr>
              <a:t>PO </a:t>
            </a:r>
            <a:r>
              <a:rPr lang="en-GB" sz="2000" b="1" i="1" dirty="0" smtClean="0">
                <a:latin typeface="Trebuchet MS" panose="020B0603020202020204" pitchFamily="34" charset="0"/>
              </a:rPr>
              <a:t>2- </a:t>
            </a:r>
            <a:r>
              <a:rPr lang="en-GB" sz="2000" b="1" i="1" dirty="0">
                <a:latin typeface="Trebuchet MS" panose="020B0603020202020204" pitchFamily="34" charset="0"/>
              </a:rPr>
              <a:t>A greener low-carbon transitioning towards a net zero carbon economy and  resilient </a:t>
            </a:r>
            <a:r>
              <a:rPr lang="en-GB" sz="2000" b="1" i="1" dirty="0" smtClean="0">
                <a:latin typeface="Trebuchet MS" panose="020B0603020202020204" pitchFamily="34" charset="0"/>
              </a:rPr>
              <a:t>Europe</a:t>
            </a:r>
            <a:r>
              <a:rPr lang="ro-RO" sz="2000" b="1" i="1" dirty="0" smtClean="0">
                <a:latin typeface="Trebuchet MS" panose="020B0603020202020204" pitchFamily="34" charset="0"/>
              </a:rPr>
              <a:t> </a:t>
            </a:r>
            <a:r>
              <a:rPr lang="en-GB" sz="2000" b="1" i="1" dirty="0" smtClean="0">
                <a:latin typeface="Trebuchet MS" panose="020B0603020202020204" pitchFamily="34" charset="0"/>
              </a:rPr>
              <a:t>- </a:t>
            </a:r>
            <a:r>
              <a:rPr lang="en-GB" sz="2000" dirty="0" smtClean="0">
                <a:latin typeface="Trebuchet MS" panose="020B0603020202020204" pitchFamily="34" charset="0"/>
              </a:rPr>
              <a:t>actions related </a:t>
            </a:r>
            <a:r>
              <a:rPr lang="en-GB" sz="2000" dirty="0">
                <a:latin typeface="Trebuchet MS" panose="020B0603020202020204" pitchFamily="34" charset="0"/>
              </a:rPr>
              <a:t>to disaster risk </a:t>
            </a:r>
            <a:r>
              <a:rPr lang="en-GB" sz="2000" dirty="0" smtClean="0">
                <a:latin typeface="Trebuchet MS" panose="020B0603020202020204" pitchFamily="34" charset="0"/>
              </a:rPr>
              <a:t>prevention and resilience will be financed </a:t>
            </a:r>
            <a:r>
              <a:rPr lang="ro-RO" sz="2000" dirty="0" smtClean="0">
                <a:latin typeface="Trebuchet MS" panose="020B0603020202020204" pitchFamily="34" charset="0"/>
              </a:rPr>
              <a:t>thr</a:t>
            </a:r>
            <a:r>
              <a:rPr lang="en-GB" sz="2000" dirty="0" err="1" smtClean="0">
                <a:latin typeface="Trebuchet MS" panose="020B0603020202020204" pitchFamily="34" charset="0"/>
              </a:rPr>
              <a:t>ough</a:t>
            </a:r>
            <a:r>
              <a:rPr lang="ro-RO" sz="2000" dirty="0" smtClean="0">
                <a:latin typeface="Trebuchet MS" panose="020B0603020202020204" pitchFamily="34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</a:rPr>
              <a:t>strategic projects </a:t>
            </a:r>
          </a:p>
          <a:p>
            <a:pPr marL="0" indent="0" algn="just">
              <a:buNone/>
            </a:pPr>
            <a:r>
              <a:rPr lang="en-GB" sz="2000" i="1" dirty="0" smtClean="0">
                <a:latin typeface="Trebuchet MS" panose="020B0603020202020204" pitchFamily="34" charset="0"/>
              </a:rPr>
              <a:t>4. </a:t>
            </a:r>
            <a:r>
              <a:rPr lang="en-GB" sz="2000" b="1" i="1" dirty="0">
                <a:latin typeface="Trebuchet MS" panose="020B0603020202020204" pitchFamily="34" charset="0"/>
              </a:rPr>
              <a:t>PO </a:t>
            </a:r>
            <a:r>
              <a:rPr lang="en-GB" sz="2000" b="1" i="1" dirty="0" smtClean="0">
                <a:latin typeface="Trebuchet MS" panose="020B0603020202020204" pitchFamily="34" charset="0"/>
              </a:rPr>
              <a:t>4-</a:t>
            </a:r>
            <a:r>
              <a:rPr lang="en-GB" sz="2000" b="1" i="1" dirty="0">
                <a:latin typeface="Trebuchet MS" panose="020B0603020202020204" pitchFamily="34" charset="0"/>
              </a:rPr>
              <a:t> </a:t>
            </a:r>
            <a:r>
              <a:rPr lang="en-GB" sz="2000" i="1" dirty="0">
                <a:latin typeface="Trebuchet MS" panose="020B0603020202020204" pitchFamily="34" charset="0"/>
              </a:rPr>
              <a:t> </a:t>
            </a:r>
            <a:r>
              <a:rPr lang="en-GB" sz="2000" b="1" i="1" dirty="0">
                <a:latin typeface="Trebuchet MS" panose="020B0603020202020204" pitchFamily="34" charset="0"/>
              </a:rPr>
              <a:t>A more social and inclusive </a:t>
            </a:r>
            <a:r>
              <a:rPr lang="en-GB" sz="2000" b="1" i="1" dirty="0" smtClean="0">
                <a:latin typeface="Trebuchet MS" panose="020B0603020202020204" pitchFamily="34" charset="0"/>
              </a:rPr>
              <a:t>Europe</a:t>
            </a:r>
            <a:r>
              <a:rPr lang="ro-RO" sz="2000" b="1" i="1" dirty="0" smtClean="0">
                <a:latin typeface="Trebuchet MS" panose="020B0603020202020204" pitchFamily="34" charset="0"/>
              </a:rPr>
              <a:t> </a:t>
            </a:r>
            <a:r>
              <a:rPr lang="en-GB" sz="2000" b="1" i="1" dirty="0" smtClean="0">
                <a:latin typeface="Trebuchet MS" panose="020B0603020202020204" pitchFamily="34" charset="0"/>
              </a:rPr>
              <a:t>- </a:t>
            </a:r>
            <a:r>
              <a:rPr lang="en-GB" sz="2000" dirty="0" smtClean="0">
                <a:latin typeface="Trebuchet MS" panose="020B0603020202020204" pitchFamily="34" charset="0"/>
              </a:rPr>
              <a:t>projects designed for </a:t>
            </a:r>
            <a:r>
              <a:rPr lang="en-GB" sz="2000" dirty="0">
                <a:latin typeface="Trebuchet MS" panose="020B0603020202020204" pitchFamily="34" charset="0"/>
              </a:rPr>
              <a:t>i</a:t>
            </a:r>
            <a:r>
              <a:rPr lang="en-GB" sz="2000" dirty="0" smtClean="0">
                <a:latin typeface="Trebuchet MS" panose="020B0603020202020204" pitchFamily="34" charset="0"/>
              </a:rPr>
              <a:t>mproving </a:t>
            </a:r>
            <a:r>
              <a:rPr lang="en-GB" sz="2000" dirty="0">
                <a:latin typeface="Trebuchet MS" panose="020B0603020202020204" pitchFamily="34" charset="0"/>
              </a:rPr>
              <a:t>equal access to inclusive and quality services in education, </a:t>
            </a:r>
            <a:r>
              <a:rPr lang="en-GB" sz="2000" dirty="0" smtClean="0">
                <a:latin typeface="Trebuchet MS" panose="020B0603020202020204" pitchFamily="34" charset="0"/>
              </a:rPr>
              <a:t>training </a:t>
            </a:r>
            <a:r>
              <a:rPr lang="en-GB" sz="2000" dirty="0">
                <a:latin typeface="Trebuchet MS" panose="020B0603020202020204" pitchFamily="34" charset="0"/>
              </a:rPr>
              <a:t>and lifelong learning</a:t>
            </a:r>
            <a:endParaRPr lang="en-US" sz="2000" i="1" dirty="0">
              <a:latin typeface="Trebuchet MS" panose="020B0603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000" dirty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666" y="1066800"/>
            <a:ext cx="8229600" cy="4661669"/>
          </a:xfrm>
        </p:spPr>
        <p:txBody>
          <a:bodyPr/>
          <a:lstStyle/>
          <a:p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r>
              <a:rPr lang="ro-RO" sz="4000" dirty="0">
                <a:latin typeface="Trebuchet MS" panose="020B0603020202020204" pitchFamily="34" charset="0"/>
              </a:rPr>
              <a:t/>
            </a:r>
            <a:br>
              <a:rPr lang="ro-RO" sz="4000" dirty="0">
                <a:latin typeface="Trebuchet MS" panose="020B0603020202020204" pitchFamily="34" charset="0"/>
              </a:rPr>
            </a:br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endParaRPr lang="en-US" sz="40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8" y="214977"/>
            <a:ext cx="3420152" cy="90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" y="5778932"/>
            <a:ext cx="1914310" cy="8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991" y="5778932"/>
            <a:ext cx="914479" cy="89619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1371600" y="1219200"/>
            <a:ext cx="6553200" cy="68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Next programme </a:t>
            </a:r>
            <a:r>
              <a:rPr lang="en-GB" sz="2800" b="1" dirty="0" err="1" smtClean="0">
                <a:solidFill>
                  <a:srgbClr val="003366"/>
                </a:solidFill>
                <a:latin typeface="Trebuchet MS" panose="020B0603020202020204" pitchFamily="34" charset="0"/>
              </a:rPr>
              <a:t>Interreg</a:t>
            </a:r>
            <a:r>
              <a:rPr lang="en-GB" sz="28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 VI-A RO-BG</a:t>
            </a:r>
            <a:endParaRPr lang="en-US" sz="2800" b="1" dirty="0">
              <a:solidFill>
                <a:srgbClr val="003366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68112" y="2110800"/>
            <a:ext cx="8888358" cy="371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What we achieved so far?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rebuchet MS" panose="020B0603020202020204" pitchFamily="34" charset="0"/>
              </a:rPr>
              <a:t>2021</a:t>
            </a:r>
            <a:r>
              <a:rPr lang="ro-RO" sz="2000" dirty="0" smtClean="0">
                <a:latin typeface="Trebuchet MS" panose="020B0603020202020204" pitchFamily="34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</a:rPr>
              <a:t>-</a:t>
            </a:r>
            <a:r>
              <a:rPr lang="en-GB" dirty="0" smtClean="0"/>
              <a:t> </a:t>
            </a:r>
            <a:r>
              <a:rPr lang="en-GB" sz="2000" dirty="0" smtClean="0">
                <a:latin typeface="Trebuchet MS" panose="020B0603020202020204" pitchFamily="34" charset="0"/>
              </a:rPr>
              <a:t>the </a:t>
            </a:r>
            <a:r>
              <a:rPr lang="ro-RO" sz="2000" b="1" dirty="0" smtClean="0">
                <a:latin typeface="Trebuchet MS" panose="020B0603020202020204" pitchFamily="34" charset="0"/>
              </a:rPr>
              <a:t>inte</a:t>
            </a:r>
            <a:r>
              <a:rPr lang="en-GB" sz="2000" b="1" dirty="0" smtClean="0">
                <a:latin typeface="Trebuchet MS" panose="020B0603020202020204" pitchFamily="34" charset="0"/>
              </a:rPr>
              <a:t>grated</a:t>
            </a:r>
            <a:r>
              <a:rPr lang="en-GB" sz="2000" b="1" dirty="0">
                <a:latin typeface="Trebuchet MS" panose="020B0603020202020204" pitchFamily="34" charset="0"/>
              </a:rPr>
              <a:t> draft of the </a:t>
            </a:r>
            <a:r>
              <a:rPr lang="en-GB" sz="2000" b="1" dirty="0" smtClean="0">
                <a:latin typeface="Trebuchet MS" panose="020B0603020202020204" pitchFamily="34" charset="0"/>
              </a:rPr>
              <a:t>Programme </a:t>
            </a:r>
            <a:r>
              <a:rPr lang="en-GB" sz="2000" dirty="0" smtClean="0">
                <a:latin typeface="Trebuchet MS" panose="020B0603020202020204" pitchFamily="34" charset="0"/>
              </a:rPr>
              <a:t>was </a:t>
            </a:r>
            <a:r>
              <a:rPr lang="en-GB" sz="2000" dirty="0">
                <a:latin typeface="Trebuchet MS" panose="020B0603020202020204" pitchFamily="34" charset="0"/>
              </a:rPr>
              <a:t>published for consultation </a:t>
            </a:r>
            <a:r>
              <a:rPr lang="en-GB" sz="2000" dirty="0" smtClean="0">
                <a:latin typeface="Trebuchet MS" panose="020B0603020202020204" pitchFamily="34" charset="0"/>
              </a:rPr>
              <a:t>in August 2021 (the </a:t>
            </a:r>
            <a:r>
              <a:rPr lang="en-GB" sz="2000" b="1" dirty="0" smtClean="0">
                <a:latin typeface="Trebuchet MS" panose="020B0603020202020204" pitchFamily="34" charset="0"/>
              </a:rPr>
              <a:t>first draft of the Programme </a:t>
            </a:r>
            <a:r>
              <a:rPr lang="en-GB" sz="2000" dirty="0" smtClean="0">
                <a:latin typeface="Trebuchet MS" panose="020B0603020202020204" pitchFamily="34" charset="0"/>
              </a:rPr>
              <a:t>was published for consultation in November 2020)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rebuchet MS" panose="020B0603020202020204" pitchFamily="34" charset="0"/>
              </a:rPr>
              <a:t>2021</a:t>
            </a:r>
            <a:r>
              <a:rPr lang="ro-RO" sz="2000" dirty="0" smtClean="0">
                <a:latin typeface="Trebuchet MS" panose="020B0603020202020204" pitchFamily="34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</a:rPr>
              <a:t>- the </a:t>
            </a:r>
            <a:r>
              <a:rPr lang="en-GB" sz="2000" b="1" dirty="0" smtClean="0">
                <a:latin typeface="Trebuchet MS" panose="020B0603020202020204" pitchFamily="34" charset="0"/>
              </a:rPr>
              <a:t>SEA procedure </a:t>
            </a:r>
            <a:r>
              <a:rPr lang="en-GB" sz="2000" dirty="0" smtClean="0">
                <a:latin typeface="Trebuchet MS" panose="020B0603020202020204" pitchFamily="34" charset="0"/>
              </a:rPr>
              <a:t>was launched in Romania and Bulgaria</a:t>
            </a:r>
          </a:p>
          <a:p>
            <a:pPr marL="0" indent="0" algn="just">
              <a:buNone/>
            </a:pPr>
            <a:endParaRPr lang="en-GB" sz="2000" i="1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GB" sz="2000" b="1" i="1" dirty="0" smtClean="0">
                <a:latin typeface="Trebuchet MS" panose="020B0603020202020204" pitchFamily="34" charset="0"/>
              </a:rPr>
              <a:t>For details and updated information on the programming process please consult:</a:t>
            </a:r>
          </a:p>
          <a:p>
            <a:pPr marL="0" indent="0" algn="ctr">
              <a:buNone/>
            </a:pPr>
            <a:r>
              <a:rPr lang="en-US" sz="2000" i="1" dirty="0">
                <a:latin typeface="Trebuchet MS" panose="020B0603020202020204" pitchFamily="34" charset="0"/>
                <a:hlinkClick r:id="rId6"/>
              </a:rPr>
              <a:t>https://</a:t>
            </a:r>
            <a:r>
              <a:rPr lang="en-US" sz="2000" i="1" dirty="0" smtClean="0">
                <a:latin typeface="Trebuchet MS" panose="020B0603020202020204" pitchFamily="34" charset="0"/>
                <a:hlinkClick r:id="rId6"/>
              </a:rPr>
              <a:t>interregviarobg.eu/en/partnership</a:t>
            </a:r>
            <a:endParaRPr lang="en-US" sz="2000" i="1" dirty="0" smtClean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endParaRPr lang="en-US" sz="2000" i="1" dirty="0">
              <a:latin typeface="Trebuchet MS" panose="020B0603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000" dirty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1117262"/>
            <a:ext cx="8229600" cy="4661669"/>
          </a:xfrm>
        </p:spPr>
        <p:txBody>
          <a:bodyPr/>
          <a:lstStyle/>
          <a:p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r>
              <a:rPr lang="ro-RO" sz="4000" dirty="0">
                <a:latin typeface="Trebuchet MS" panose="020B0603020202020204" pitchFamily="34" charset="0"/>
              </a:rPr>
              <a:t/>
            </a:r>
            <a:br>
              <a:rPr lang="ro-RO" sz="4000" dirty="0">
                <a:latin typeface="Trebuchet MS" panose="020B0603020202020204" pitchFamily="34" charset="0"/>
              </a:rPr>
            </a:br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endParaRPr lang="en-US" sz="40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8" y="214977"/>
            <a:ext cx="3420152" cy="90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" y="5778932"/>
            <a:ext cx="1914310" cy="8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991" y="5778932"/>
            <a:ext cx="914479" cy="89619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193470" y="1248442"/>
            <a:ext cx="8763000" cy="315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30000"/>
              </a:spcBef>
              <a:buNone/>
              <a:defRPr/>
            </a:pPr>
            <a:r>
              <a:rPr lang="en-US" sz="3600" b="1" dirty="0">
                <a:solidFill>
                  <a:srgbClr val="003366"/>
                </a:solidFill>
                <a:latin typeface="Trebuchet MS" panose="020B0603020202020204" pitchFamily="34" charset="0"/>
              </a:rPr>
              <a:t>Explore </a:t>
            </a:r>
            <a:r>
              <a:rPr lang="en-US" sz="36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the </a:t>
            </a:r>
            <a:r>
              <a:rPr lang="en-US" sz="3600" b="1" dirty="0">
                <a:solidFill>
                  <a:srgbClr val="003366"/>
                </a:solidFill>
                <a:latin typeface="Trebuchet MS" panose="020B0603020202020204" pitchFamily="34" charset="0"/>
              </a:rPr>
              <a:t>results </a:t>
            </a:r>
            <a:r>
              <a:rPr lang="en-US" sz="36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of our projects in </a:t>
            </a:r>
            <a:r>
              <a:rPr lang="en-US" sz="3600" b="1" dirty="0">
                <a:solidFill>
                  <a:srgbClr val="003366"/>
                </a:solidFill>
                <a:latin typeface="Trebuchet MS" panose="020B0603020202020204" pitchFamily="34" charset="0"/>
              </a:rPr>
              <a:t>your </a:t>
            </a:r>
            <a:r>
              <a:rPr lang="en-US" sz="36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city/region on our website</a:t>
            </a:r>
          </a:p>
          <a:p>
            <a:pPr marL="0" lvl="0" indent="0" algn="ctr">
              <a:spcBef>
                <a:spcPct val="30000"/>
              </a:spcBef>
              <a:buNone/>
              <a:defRPr/>
            </a:pPr>
            <a:r>
              <a:rPr lang="en-US" sz="3600" b="1" dirty="0" smtClean="0">
                <a:solidFill>
                  <a:srgbClr val="003366"/>
                </a:solidFill>
                <a:latin typeface="Trebuchet MS" panose="020B0603020202020204" pitchFamily="34" charset="0"/>
                <a:hlinkClick r:id="rId6"/>
              </a:rPr>
              <a:t>www.interregrobg.eu</a:t>
            </a:r>
            <a:endParaRPr lang="en-US" sz="36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 marL="0" lvl="0" indent="0" algn="ctr">
              <a:spcBef>
                <a:spcPct val="30000"/>
              </a:spcBef>
              <a:buNone/>
              <a:defRPr/>
            </a:pPr>
            <a:r>
              <a:rPr lang="en-US" sz="36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and on our social media</a:t>
            </a:r>
            <a:endParaRPr lang="en-US" sz="3600" b="1" dirty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 marL="0" indent="0" algn="ctr">
              <a:spcBef>
                <a:spcPct val="30000"/>
              </a:spcBef>
              <a:buNone/>
              <a:defRPr/>
            </a:pPr>
            <a:r>
              <a:rPr lang="en-US" sz="36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ro-RO" sz="3600" b="1" dirty="0" err="1" smtClean="0">
                <a:solidFill>
                  <a:srgbClr val="003366"/>
                </a:solidFill>
                <a:latin typeface="Trebuchet MS" panose="020B0603020202020204" pitchFamily="34" charset="0"/>
              </a:rPr>
              <a:t>RomaniaBulgariaCbcProgramme</a:t>
            </a:r>
            <a:r>
              <a:rPr lang="ro-RO" sz="36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endParaRPr lang="en-US" sz="36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 marL="0" indent="0" algn="ctr">
              <a:spcBef>
                <a:spcPct val="30000"/>
              </a:spcBef>
              <a:buNone/>
              <a:defRPr/>
            </a:pPr>
            <a:r>
              <a:rPr lang="ro-RO" sz="3600" b="1" dirty="0" err="1" smtClean="0">
                <a:solidFill>
                  <a:srgbClr val="003366"/>
                </a:solidFill>
                <a:latin typeface="Trebuchet MS" panose="020B0603020202020204" pitchFamily="34" charset="0"/>
              </a:rPr>
              <a:t>RoBgProgramme</a:t>
            </a:r>
            <a:endParaRPr lang="en-US" sz="3600" b="1" dirty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 algn="ctr"/>
            <a:endParaRPr lang="en-US" sz="18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8" t="12261"/>
          <a:stretch/>
        </p:blipFill>
        <p:spPr>
          <a:xfrm>
            <a:off x="281314" y="3766394"/>
            <a:ext cx="866014" cy="1014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35931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8" y="214977"/>
            <a:ext cx="3420152" cy="90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" y="5778932"/>
            <a:ext cx="1914310" cy="8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991" y="5778932"/>
            <a:ext cx="914479" cy="89619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249632" y="1238297"/>
            <a:ext cx="87068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28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THANK YOU FOR YOUR ATTENTION!</a:t>
            </a:r>
          </a:p>
          <a:p>
            <a:pPr marL="0" indent="0" algn="ctr">
              <a:buNone/>
            </a:pPr>
            <a:endParaRPr lang="ro-RO" sz="7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ro-RO" sz="28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Contact us: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003366"/>
                </a:solidFill>
                <a:latin typeface="Trebuchet MS" panose="020B0603020202020204" pitchFamily="34" charset="0"/>
              </a:rPr>
              <a:t>Joint Secretariat (CBC RO Calarasi) 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Tel</a:t>
            </a:r>
            <a:r>
              <a:rPr lang="en-US" sz="2400" b="1" dirty="0">
                <a:solidFill>
                  <a:srgbClr val="003366"/>
                </a:solidFill>
                <a:latin typeface="Trebuchet MS" panose="020B0603020202020204" pitchFamily="34" charset="0"/>
              </a:rPr>
              <a:t>: +40 242 313 091 </a:t>
            </a:r>
            <a:endParaRPr lang="ro-RO" sz="24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Fax</a:t>
            </a:r>
            <a:r>
              <a:rPr lang="en-US" sz="2400" b="1" dirty="0">
                <a:solidFill>
                  <a:srgbClr val="003366"/>
                </a:solidFill>
                <a:latin typeface="Trebuchet MS" panose="020B0603020202020204" pitchFamily="34" charset="0"/>
              </a:rPr>
              <a:t>: +40 242 313 </a:t>
            </a:r>
            <a:r>
              <a:rPr lang="en-US" sz="24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092</a:t>
            </a:r>
            <a:endParaRPr lang="ro-RO" sz="24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E-mail</a:t>
            </a:r>
            <a:r>
              <a:rPr lang="en-US" sz="2400" b="1" dirty="0">
                <a:solidFill>
                  <a:srgbClr val="003366"/>
                </a:solidFill>
                <a:latin typeface="Trebuchet MS" panose="020B0603020202020204" pitchFamily="34" charset="0"/>
              </a:rPr>
              <a:t>: </a:t>
            </a:r>
            <a:r>
              <a:rPr lang="en-US" sz="2400" b="1" dirty="0" smtClean="0">
                <a:solidFill>
                  <a:srgbClr val="003366"/>
                </a:solidFill>
                <a:latin typeface="Trebuchet MS" panose="020B0603020202020204" pitchFamily="34" charset="0"/>
                <a:hlinkClick r:id="rId6"/>
              </a:rPr>
              <a:t>info@calarasicbc.ro</a:t>
            </a:r>
            <a:endParaRPr lang="ro-RO" sz="24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Web</a:t>
            </a:r>
            <a:r>
              <a:rPr lang="en-US" sz="2400" b="1" dirty="0">
                <a:solidFill>
                  <a:srgbClr val="003366"/>
                </a:solidFill>
                <a:latin typeface="Trebuchet MS" panose="020B0603020202020204" pitchFamily="34" charset="0"/>
              </a:rPr>
              <a:t>: </a:t>
            </a:r>
            <a:r>
              <a:rPr lang="en-US" sz="2400" b="1" dirty="0">
                <a:solidFill>
                  <a:srgbClr val="003366"/>
                </a:solidFill>
                <a:latin typeface="Trebuchet MS" panose="020B0603020202020204" pitchFamily="34" charset="0"/>
                <a:hlinkClick r:id="rId7"/>
              </a:rPr>
              <a:t>www.calarasicbc.ro</a:t>
            </a:r>
            <a:r>
              <a:rPr lang="en-US" sz="2400" b="1" dirty="0">
                <a:solidFill>
                  <a:srgbClr val="003366"/>
                </a:solidFill>
                <a:latin typeface="Trebuchet MS" panose="020B0603020202020204" pitchFamily="34" charset="0"/>
              </a:rPr>
              <a:t>,</a:t>
            </a:r>
            <a:r>
              <a:rPr lang="ro-RO" sz="2400" b="1" dirty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ro-RO" sz="2400" b="1" dirty="0" smtClean="0">
                <a:solidFill>
                  <a:srgbClr val="003366"/>
                </a:solidFill>
                <a:latin typeface="Trebuchet MS" panose="020B0603020202020204" pitchFamily="34" charset="0"/>
                <a:hlinkClick r:id="rId8"/>
              </a:rPr>
              <a:t>www.interregviarobg.eu</a:t>
            </a:r>
            <a:r>
              <a:rPr lang="ro-RO" sz="24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  </a:t>
            </a:r>
            <a:r>
              <a:rPr lang="en-US" sz="24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endParaRPr lang="ro-RO" sz="24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endParaRPr lang="ro-RO" sz="24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ro-RO" sz="24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endParaRPr lang="en-US" sz="2400" b="1" dirty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1117262"/>
            <a:ext cx="8229600" cy="4661669"/>
          </a:xfrm>
        </p:spPr>
        <p:txBody>
          <a:bodyPr/>
          <a:lstStyle/>
          <a:p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r>
              <a:rPr lang="ro-RO" sz="4000" dirty="0">
                <a:latin typeface="Trebuchet MS" panose="020B0603020202020204" pitchFamily="34" charset="0"/>
              </a:rPr>
              <a:t/>
            </a:r>
            <a:br>
              <a:rPr lang="ro-RO" sz="4000" dirty="0">
                <a:latin typeface="Trebuchet MS" panose="020B0603020202020204" pitchFamily="34" charset="0"/>
              </a:rPr>
            </a:br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endParaRPr lang="en-US" sz="40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8" y="214977"/>
            <a:ext cx="3420152" cy="90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" y="5778932"/>
            <a:ext cx="1914310" cy="8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991" y="5778932"/>
            <a:ext cx="914479" cy="89619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222738" y="1307318"/>
            <a:ext cx="8763000" cy="315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INTERREG V-A Romania – Bulgaria</a:t>
            </a:r>
          </a:p>
          <a:p>
            <a:pPr marL="0" indent="0" algn="ctr">
              <a:buNone/>
            </a:pPr>
            <a:r>
              <a:rPr lang="en-US" sz="35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Fresh ideas for a better eligible area</a:t>
            </a:r>
          </a:p>
          <a:p>
            <a:pPr marL="0" indent="0" algn="ctr">
              <a:buNone/>
            </a:pPr>
            <a:r>
              <a:rPr lang="en-US" sz="35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Since 2015 </a:t>
            </a:r>
          </a:p>
          <a:p>
            <a:pPr algn="ctr"/>
            <a:endParaRPr lang="en-US" sz="18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54" y="3309833"/>
            <a:ext cx="4152841" cy="2692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07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1117262"/>
            <a:ext cx="8229600" cy="4661669"/>
          </a:xfrm>
        </p:spPr>
        <p:txBody>
          <a:bodyPr/>
          <a:lstStyle/>
          <a:p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r>
              <a:rPr lang="ro-RO" sz="4000" dirty="0">
                <a:latin typeface="Trebuchet MS" panose="020B0603020202020204" pitchFamily="34" charset="0"/>
              </a:rPr>
              <a:t/>
            </a:r>
            <a:br>
              <a:rPr lang="ro-RO" sz="4000" dirty="0">
                <a:latin typeface="Trebuchet MS" panose="020B0603020202020204" pitchFamily="34" charset="0"/>
              </a:rPr>
            </a:br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endParaRPr lang="en-US" sz="40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8" y="214977"/>
            <a:ext cx="3420152" cy="90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" y="5778932"/>
            <a:ext cx="1914310" cy="8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991" y="5778932"/>
            <a:ext cx="914479" cy="89619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175182" y="1359331"/>
            <a:ext cx="876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We work together beyond borders for a </a:t>
            </a:r>
          </a:p>
          <a:p>
            <a:pPr marL="0" indent="0" algn="ctr">
              <a:buNone/>
            </a:pPr>
            <a:r>
              <a:rPr lang="en-US" sz="35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SMARTER</a:t>
            </a:r>
          </a:p>
          <a:p>
            <a:pPr marL="0" indent="0" algn="ctr">
              <a:buNone/>
            </a:pPr>
            <a:r>
              <a:rPr lang="en-US" sz="35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GREENER</a:t>
            </a:r>
          </a:p>
          <a:p>
            <a:pPr marL="0" indent="0" algn="ctr">
              <a:buNone/>
            </a:pPr>
            <a:r>
              <a:rPr lang="en-US" sz="3500" b="1" dirty="0" smtClean="0">
                <a:solidFill>
                  <a:srgbClr val="FF9933"/>
                </a:solidFill>
                <a:latin typeface="Trebuchet MS" panose="020B0603020202020204" pitchFamily="34" charset="0"/>
              </a:rPr>
              <a:t>SAFER</a:t>
            </a:r>
          </a:p>
          <a:p>
            <a:pPr marL="0" indent="0" algn="ctr">
              <a:buNone/>
            </a:pPr>
            <a:r>
              <a:rPr lang="en-US" sz="35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MORE CONNECTED </a:t>
            </a:r>
            <a:r>
              <a:rPr lang="en-US" sz="35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and</a:t>
            </a:r>
          </a:p>
          <a:p>
            <a:pPr marL="0" indent="0" algn="ctr">
              <a:buNone/>
            </a:pP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MORE INTEGRATED</a:t>
            </a:r>
          </a:p>
          <a:p>
            <a:pPr marL="0" indent="0" algn="ctr">
              <a:buNone/>
            </a:pPr>
            <a:r>
              <a:rPr lang="en-US" sz="35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Romanian – Bulgarian cross border area </a:t>
            </a:r>
          </a:p>
          <a:p>
            <a:pPr algn="ctr"/>
            <a:endParaRPr lang="en-US" sz="18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54" y="2133600"/>
            <a:ext cx="2252678" cy="1824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57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1117262"/>
            <a:ext cx="8229600" cy="4661669"/>
          </a:xfrm>
        </p:spPr>
        <p:txBody>
          <a:bodyPr/>
          <a:lstStyle/>
          <a:p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r>
              <a:rPr lang="ro-RO" sz="4000" dirty="0">
                <a:latin typeface="Trebuchet MS" panose="020B0603020202020204" pitchFamily="34" charset="0"/>
              </a:rPr>
              <a:t/>
            </a:r>
            <a:br>
              <a:rPr lang="ro-RO" sz="4000" dirty="0">
                <a:latin typeface="Trebuchet MS" panose="020B0603020202020204" pitchFamily="34" charset="0"/>
              </a:rPr>
            </a:br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endParaRPr lang="en-US" sz="40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8" y="214977"/>
            <a:ext cx="3420152" cy="90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" y="5778932"/>
            <a:ext cx="1914310" cy="8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991" y="5778932"/>
            <a:ext cx="914479" cy="89619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222738" y="1295400"/>
            <a:ext cx="876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003366"/>
                </a:solidFill>
                <a:latin typeface="Trebuchet MS" panose="020B0603020202020204" pitchFamily="34" charset="0"/>
              </a:rPr>
              <a:t>Since </a:t>
            </a:r>
            <a:r>
              <a:rPr lang="en-US" sz="3600" b="1" dirty="0">
                <a:solidFill>
                  <a:srgbClr val="003366"/>
                </a:solidFill>
                <a:latin typeface="Trebuchet MS" panose="020B0603020202020204" pitchFamily="34" charset="0"/>
              </a:rPr>
              <a:t>2015</a:t>
            </a:r>
            <a:r>
              <a:rPr lang="en-US" sz="2800" b="1" dirty="0">
                <a:solidFill>
                  <a:srgbClr val="003366"/>
                </a:solidFill>
                <a:latin typeface="Trebuchet MS" panose="020B0603020202020204" pitchFamily="34" charset="0"/>
              </a:rPr>
              <a:t>, we have been funding </a:t>
            </a:r>
            <a:r>
              <a:rPr lang="en-US" sz="3600" b="1" dirty="0">
                <a:solidFill>
                  <a:srgbClr val="003366"/>
                </a:solidFill>
                <a:latin typeface="Trebuchet MS" panose="020B0603020202020204" pitchFamily="34" charset="0"/>
              </a:rPr>
              <a:t>172</a:t>
            </a:r>
            <a:r>
              <a:rPr lang="en-US" sz="2800" b="1" dirty="0">
                <a:solidFill>
                  <a:srgbClr val="003366"/>
                </a:solidFill>
                <a:latin typeface="Trebuchet MS" panose="020B0603020202020204" pitchFamily="34" charset="0"/>
              </a:rPr>
              <a:t> projects which address common regional challenges in the fields of environment, infrastructure, culture, risk management and education. 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3366"/>
                </a:solidFill>
                <a:latin typeface="Trebuchet MS" panose="020B0603020202020204" pitchFamily="34" charset="0"/>
              </a:rPr>
              <a:t>Everyone can now benefit from the solutions that our projects developed!</a:t>
            </a:r>
            <a:br>
              <a:rPr lang="en-US" sz="2800" b="1" dirty="0">
                <a:solidFill>
                  <a:srgbClr val="003366"/>
                </a:solidFill>
                <a:latin typeface="Trebuchet MS" panose="020B0603020202020204" pitchFamily="34" charset="0"/>
              </a:rPr>
            </a:br>
            <a:endParaRPr lang="en-US" sz="18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38" y="3048000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1117262"/>
            <a:ext cx="8229600" cy="4661669"/>
          </a:xfrm>
        </p:spPr>
        <p:txBody>
          <a:bodyPr/>
          <a:lstStyle/>
          <a:p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r>
              <a:rPr lang="ro-RO" sz="4000" dirty="0">
                <a:latin typeface="Trebuchet MS" panose="020B0603020202020204" pitchFamily="34" charset="0"/>
              </a:rPr>
              <a:t/>
            </a:r>
            <a:br>
              <a:rPr lang="ro-RO" sz="4000" dirty="0">
                <a:latin typeface="Trebuchet MS" panose="020B0603020202020204" pitchFamily="34" charset="0"/>
              </a:rPr>
            </a:br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endParaRPr lang="en-US" sz="40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8" y="214977"/>
            <a:ext cx="3420152" cy="90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" y="5778932"/>
            <a:ext cx="1914310" cy="8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991" y="5778932"/>
            <a:ext cx="914479" cy="89619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237392" y="1371600"/>
            <a:ext cx="8763000" cy="315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Priority axis 1 – A well connected region</a:t>
            </a:r>
          </a:p>
          <a:p>
            <a:pPr marL="0" indent="0" algn="ctr">
              <a:buNone/>
            </a:pPr>
            <a:r>
              <a:rPr lang="en-US" dirty="0"/>
              <a:t>Our </a:t>
            </a:r>
            <a:r>
              <a:rPr lang="en-US" dirty="0" smtClean="0"/>
              <a:t>infrastructure </a:t>
            </a:r>
            <a:r>
              <a:rPr lang="en-US" dirty="0"/>
              <a:t>projects better connect </a:t>
            </a:r>
            <a:r>
              <a:rPr lang="en-US" dirty="0" smtClean="0"/>
              <a:t>the </a:t>
            </a:r>
            <a:r>
              <a:rPr lang="en-US" dirty="0" err="1" smtClean="0"/>
              <a:t>RoBg</a:t>
            </a:r>
            <a:r>
              <a:rPr lang="en-US" dirty="0" smtClean="0"/>
              <a:t> cross border area </a:t>
            </a:r>
            <a:r>
              <a:rPr lang="en-US" dirty="0"/>
              <a:t>by reducing gaps between peripheral regions and well-connected </a:t>
            </a:r>
            <a:r>
              <a:rPr lang="en-US" dirty="0" err="1"/>
              <a:t>centres</a:t>
            </a:r>
            <a:r>
              <a:rPr lang="en-US" dirty="0"/>
              <a:t>, taking the accessibility forward. </a:t>
            </a:r>
            <a:endParaRPr lang="en-US" sz="35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 algn="ctr"/>
            <a:endParaRPr lang="en-US" sz="18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02" y="4114800"/>
            <a:ext cx="4543488" cy="220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1117262"/>
            <a:ext cx="8229600" cy="4661669"/>
          </a:xfrm>
        </p:spPr>
        <p:txBody>
          <a:bodyPr/>
          <a:lstStyle/>
          <a:p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r>
              <a:rPr lang="ro-RO" sz="4000" dirty="0">
                <a:latin typeface="Trebuchet MS" panose="020B0603020202020204" pitchFamily="34" charset="0"/>
              </a:rPr>
              <a:t/>
            </a:r>
            <a:br>
              <a:rPr lang="ro-RO" sz="4000" dirty="0">
                <a:latin typeface="Trebuchet MS" panose="020B0603020202020204" pitchFamily="34" charset="0"/>
              </a:rPr>
            </a:br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endParaRPr lang="en-US" sz="40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8" y="214977"/>
            <a:ext cx="3420152" cy="90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" y="5778932"/>
            <a:ext cx="1914310" cy="8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991" y="5778932"/>
            <a:ext cx="914479" cy="89619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1635886" y="1221126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WHAT </a:t>
            </a:r>
            <a:r>
              <a:rPr lang="en-US" sz="3500" b="1" dirty="0">
                <a:solidFill>
                  <a:srgbClr val="003366"/>
                </a:solidFill>
                <a:latin typeface="Trebuchet MS" panose="020B0603020202020204" pitchFamily="34" charset="0"/>
              </a:rPr>
              <a:t>WE ACHIEVED?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067336402"/>
              </p:ext>
            </p:extLst>
          </p:nvPr>
        </p:nvGraphicFramePr>
        <p:xfrm>
          <a:off x="335102" y="4710205"/>
          <a:ext cx="862136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Horizontal Scroll 13"/>
          <p:cNvSpPr/>
          <p:nvPr/>
        </p:nvSpPr>
        <p:spPr>
          <a:xfrm>
            <a:off x="2648419" y="1955462"/>
            <a:ext cx="1941898" cy="1016337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130 mil EURO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504091" y="1981200"/>
            <a:ext cx="1952625" cy="9906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 funded projects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4759307" y="1926887"/>
            <a:ext cx="1970472" cy="1044911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km reconstructed or upgraded roads out of 150 km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6898769" y="1926888"/>
            <a:ext cx="2003913" cy="96871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transport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safety on waterways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routes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90" y="2971798"/>
            <a:ext cx="2667000" cy="1296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362419" y="428685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over 600,000 people have benefited from an improved road network leading to TEN-T.</a:t>
            </a:r>
            <a:endParaRPr lang="en-US" sz="1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6143" y="420312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5 studies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, strategies and action plans to improve safety of the navigation on the Danube and the Black </a:t>
            </a:r>
            <a:r>
              <a:rPr lang="en-US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Sea</a:t>
            </a:r>
            <a:endParaRPr lang="en-US" sz="1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27" y="2888369"/>
            <a:ext cx="2148703" cy="1433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29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1117262"/>
            <a:ext cx="8229600" cy="4661669"/>
          </a:xfrm>
        </p:spPr>
        <p:txBody>
          <a:bodyPr/>
          <a:lstStyle/>
          <a:p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r>
              <a:rPr lang="ro-RO" sz="4000" dirty="0">
                <a:latin typeface="Trebuchet MS" panose="020B0603020202020204" pitchFamily="34" charset="0"/>
              </a:rPr>
              <a:t/>
            </a:r>
            <a:br>
              <a:rPr lang="ro-RO" sz="4000" dirty="0">
                <a:latin typeface="Trebuchet MS" panose="020B0603020202020204" pitchFamily="34" charset="0"/>
              </a:rPr>
            </a:br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endParaRPr lang="en-US" sz="40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8" y="214977"/>
            <a:ext cx="3420152" cy="90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" y="5778932"/>
            <a:ext cx="1914310" cy="8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991" y="5778932"/>
            <a:ext cx="914479" cy="89619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237392" y="1371600"/>
            <a:ext cx="8763000" cy="315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Priority axis 2 – </a:t>
            </a:r>
            <a:r>
              <a:rPr lang="en-US" sz="3500" b="1" dirty="0">
                <a:solidFill>
                  <a:srgbClr val="003366"/>
                </a:solidFill>
                <a:latin typeface="Trebuchet MS" panose="020B0603020202020204" pitchFamily="34" charset="0"/>
              </a:rPr>
              <a:t>A green region</a:t>
            </a:r>
            <a:endParaRPr lang="en-US" sz="35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Our environment and culture projects respond to the need for protecting and sustainably using natural and cultural heritage and </a:t>
            </a:r>
            <a:r>
              <a:rPr lang="en-US" dirty="0" smtClean="0"/>
              <a:t>heritage.</a:t>
            </a:r>
            <a:r>
              <a:rPr lang="en-US" dirty="0"/>
              <a:t>  </a:t>
            </a:r>
            <a:endParaRPr lang="en-US" sz="35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 algn="ctr"/>
            <a:endParaRPr lang="en-US" sz="18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81400"/>
            <a:ext cx="3962023" cy="29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1117262"/>
            <a:ext cx="8229600" cy="4661669"/>
          </a:xfrm>
        </p:spPr>
        <p:txBody>
          <a:bodyPr/>
          <a:lstStyle/>
          <a:p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r>
              <a:rPr lang="ro-RO" sz="4000" dirty="0">
                <a:latin typeface="Trebuchet MS" panose="020B0603020202020204" pitchFamily="34" charset="0"/>
              </a:rPr>
              <a:t/>
            </a:r>
            <a:br>
              <a:rPr lang="ro-RO" sz="4000" dirty="0">
                <a:latin typeface="Trebuchet MS" panose="020B0603020202020204" pitchFamily="34" charset="0"/>
              </a:rPr>
            </a:br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endParaRPr lang="en-US" sz="40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8" y="214977"/>
            <a:ext cx="3420152" cy="90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" y="5778932"/>
            <a:ext cx="1914310" cy="8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991" y="5778932"/>
            <a:ext cx="914479" cy="89619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1635886" y="1221126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WHAT </a:t>
            </a:r>
            <a:r>
              <a:rPr lang="en-US" sz="3500" b="1" dirty="0">
                <a:solidFill>
                  <a:srgbClr val="003366"/>
                </a:solidFill>
                <a:latin typeface="Trebuchet MS" panose="020B0603020202020204" pitchFamily="34" charset="0"/>
              </a:rPr>
              <a:t>WE ACHIEVED?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335102" y="4710205"/>
          <a:ext cx="862136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Horizontal Scroll 13"/>
          <p:cNvSpPr/>
          <p:nvPr/>
        </p:nvSpPr>
        <p:spPr>
          <a:xfrm>
            <a:off x="2648419" y="1955462"/>
            <a:ext cx="1941898" cy="1016337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 mil EURO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504091" y="1981200"/>
            <a:ext cx="1952625" cy="9906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 funded projects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4759307" y="1926887"/>
            <a:ext cx="1970472" cy="1044911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 integrated tourism products created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6898769" y="1926888"/>
            <a:ext cx="2003913" cy="96871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44 common strategies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856" y="4325032"/>
            <a:ext cx="3460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GB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27.000 Ha habitats supported to attain a better conservation</a:t>
            </a:r>
            <a:endParaRPr lang="en-US" sz="1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29" y="3008143"/>
            <a:ext cx="1919365" cy="1365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086034"/>
            <a:ext cx="1998786" cy="1333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4019596" y="4310684"/>
            <a:ext cx="4826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GB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11 NATURA 2000 sites in the cross border area with coordinated management tools</a:t>
            </a:r>
            <a:endParaRPr lang="en-US" sz="1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1117262"/>
            <a:ext cx="8229600" cy="4661669"/>
          </a:xfrm>
        </p:spPr>
        <p:txBody>
          <a:bodyPr/>
          <a:lstStyle/>
          <a:p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r>
              <a:rPr lang="ro-RO" sz="4000" dirty="0">
                <a:latin typeface="Trebuchet MS" panose="020B0603020202020204" pitchFamily="34" charset="0"/>
              </a:rPr>
              <a:t/>
            </a:r>
            <a:br>
              <a:rPr lang="ro-RO" sz="4000" dirty="0">
                <a:latin typeface="Trebuchet MS" panose="020B0603020202020204" pitchFamily="34" charset="0"/>
              </a:rPr>
            </a:br>
            <a:r>
              <a:rPr lang="ro-RO" sz="4000" dirty="0" smtClean="0">
                <a:latin typeface="Trebuchet MS" panose="020B0603020202020204" pitchFamily="34" charset="0"/>
              </a:rPr>
              <a:t/>
            </a:r>
            <a:br>
              <a:rPr lang="ro-RO" sz="4000" dirty="0" smtClean="0">
                <a:latin typeface="Trebuchet MS" panose="020B0603020202020204" pitchFamily="34" charset="0"/>
              </a:rPr>
            </a:br>
            <a:endParaRPr lang="en-US" sz="4000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8" y="214977"/>
            <a:ext cx="3420152" cy="90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" y="5778932"/>
            <a:ext cx="1914310" cy="8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991" y="5778932"/>
            <a:ext cx="914479" cy="89619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237392" y="1371600"/>
            <a:ext cx="8763000" cy="315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dirty="0" smtClean="0">
                <a:solidFill>
                  <a:srgbClr val="003366"/>
                </a:solidFill>
                <a:latin typeface="Trebuchet MS" panose="020B0603020202020204" pitchFamily="34" charset="0"/>
              </a:rPr>
              <a:t>Priority axis 3 – A safe region</a:t>
            </a:r>
          </a:p>
          <a:p>
            <a:pPr marL="0" indent="0" algn="ctr">
              <a:buNone/>
            </a:pPr>
            <a:r>
              <a:rPr lang="en-US" dirty="0"/>
              <a:t>Our </a:t>
            </a:r>
            <a:r>
              <a:rPr lang="en-US" dirty="0" smtClean="0"/>
              <a:t>projects creates a safe and secure environment, protecting the people </a:t>
            </a:r>
            <a:r>
              <a:rPr lang="en-US" dirty="0"/>
              <a:t>and assets from potential </a:t>
            </a:r>
            <a:r>
              <a:rPr lang="en-US" dirty="0" smtClean="0"/>
              <a:t>harm and thus, the future of our </a:t>
            </a:r>
            <a:r>
              <a:rPr lang="en-US" dirty="0" err="1" smtClean="0"/>
              <a:t>RoBg</a:t>
            </a:r>
            <a:r>
              <a:rPr lang="en-US" dirty="0" smtClean="0"/>
              <a:t> cross border area.</a:t>
            </a:r>
            <a:endParaRPr lang="en-US" dirty="0"/>
          </a:p>
          <a:p>
            <a:pPr marL="0" indent="0" algn="ctr">
              <a:buNone/>
            </a:pPr>
            <a:endParaRPr lang="en-US" sz="35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 algn="ctr"/>
            <a:endParaRPr lang="en-US" sz="1800" b="1" dirty="0" smtClean="0">
              <a:solidFill>
                <a:srgbClr val="003366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60" y="4407280"/>
            <a:ext cx="3918663" cy="19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15788</TotalTime>
  <Words>973</Words>
  <Application>Microsoft Office PowerPoint</Application>
  <PresentationFormat>On-screen Show (4:3)</PresentationFormat>
  <Paragraphs>149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</vt:lpstr>
      <vt:lpstr>Office Theme</vt:lpstr>
      <vt:lpstr>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 </vt:lpstr>
      <vt:lpstr>   </vt:lpstr>
      <vt:lpstr>    </vt:lpstr>
      <vt:lpstr>   </vt:lpstr>
      <vt:lpstr>   </vt:lpstr>
      <vt:lpstr>   </vt:lpstr>
      <vt:lpstr>   </vt:lpstr>
      <vt:lpstr>   </vt:lpstr>
      <vt:lpstr>   </vt:lpstr>
      <vt:lpstr>PowerPoint Presentation</vt:lpstr>
    </vt:vector>
  </TitlesOfParts>
  <Company>MRQ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GL2</dc:title>
  <dc:creator>vmp</dc:creator>
  <cp:lastModifiedBy>Cristian RADU</cp:lastModifiedBy>
  <cp:revision>1249</cp:revision>
  <cp:lastPrinted>2021-09-27T14:27:45Z</cp:lastPrinted>
  <dcterms:created xsi:type="dcterms:W3CDTF">2007-11-21T13:10:07Z</dcterms:created>
  <dcterms:modified xsi:type="dcterms:W3CDTF">2021-09-27T14:32:35Z</dcterms:modified>
</cp:coreProperties>
</file>