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47" r:id="rId2"/>
    <p:sldId id="477" r:id="rId3"/>
    <p:sldId id="478" r:id="rId4"/>
    <p:sldId id="545" r:id="rId5"/>
    <p:sldId id="546" r:id="rId6"/>
    <p:sldId id="547" r:id="rId7"/>
    <p:sldId id="548" r:id="rId8"/>
    <p:sldId id="556" r:id="rId9"/>
    <p:sldId id="557" r:id="rId10"/>
    <p:sldId id="553" r:id="rId11"/>
    <p:sldId id="558" r:id="rId12"/>
    <p:sldId id="559" r:id="rId13"/>
    <p:sldId id="560" r:id="rId14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AE26A858-91BD-4B53-B00F-AD5EFD3C83CD}">
          <p14:sldIdLst>
            <p14:sldId id="447"/>
            <p14:sldId id="477"/>
            <p14:sldId id="478"/>
            <p14:sldId id="545"/>
            <p14:sldId id="546"/>
            <p14:sldId id="547"/>
            <p14:sldId id="548"/>
            <p14:sldId id="556"/>
            <p14:sldId id="557"/>
            <p14:sldId id="553"/>
            <p14:sldId id="558"/>
            <p14:sldId id="559"/>
            <p14:sldId id="560"/>
          </p14:sldIdLst>
        </p14:section>
        <p14:section name="Untitled Section" id="{2BDC80C9-851B-4344-9B6F-A5763699978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wg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33FF"/>
    <a:srgbClr val="FF9933"/>
    <a:srgbClr val="BCCFE6"/>
    <a:srgbClr val="003366"/>
    <a:srgbClr val="FC2812"/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84275" autoAdjust="0"/>
  </p:normalViewPr>
  <p:slideViewPr>
    <p:cSldViewPr>
      <p:cViewPr varScale="1">
        <p:scale>
          <a:sx n="74" d="100"/>
          <a:sy n="74" d="100"/>
        </p:scale>
        <p:origin x="1699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934" y="90"/>
      </p:cViewPr>
      <p:guideLst>
        <p:guide orient="horz" pos="3129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7FB878-1D0F-47EF-A969-2C1CAE85BBB3}" type="doc">
      <dgm:prSet loTypeId="urn:microsoft.com/office/officeart/2005/8/layout/hChevron3" loCatId="process" qsTypeId="urn:microsoft.com/office/officeart/2005/8/quickstyle/simple1" qsCatId="simple" csTypeId="urn:microsoft.com/office/officeart/2005/8/colors/colorful5" csCatId="colorful" phldr="1"/>
      <dgm:spPr/>
    </dgm:pt>
    <dgm:pt modelId="{7523D57E-1C9E-4B49-B983-7AABBDDA8672}">
      <dgm:prSet phldrT="[Text]"/>
      <dgm:spPr/>
      <dgm:t>
        <a:bodyPr/>
        <a:lstStyle/>
        <a:p>
          <a:r>
            <a:rPr lang="en-US" dirty="0" smtClean="0"/>
            <a:t>2015</a:t>
          </a:r>
          <a:endParaRPr lang="en-US" dirty="0"/>
        </a:p>
      </dgm:t>
    </dgm:pt>
    <dgm:pt modelId="{B55E46B4-91D0-442C-A7C2-D268B2D74ED3}" type="parTrans" cxnId="{033FAD52-6315-43A7-9E1B-F2E910FB44A9}">
      <dgm:prSet/>
      <dgm:spPr/>
      <dgm:t>
        <a:bodyPr/>
        <a:lstStyle/>
        <a:p>
          <a:endParaRPr lang="en-US"/>
        </a:p>
      </dgm:t>
    </dgm:pt>
    <dgm:pt modelId="{DEA1EE23-5034-48A0-A0F8-CF59FB32FCF4}" type="sibTrans" cxnId="{033FAD52-6315-43A7-9E1B-F2E910FB44A9}">
      <dgm:prSet/>
      <dgm:spPr/>
      <dgm:t>
        <a:bodyPr/>
        <a:lstStyle/>
        <a:p>
          <a:endParaRPr lang="en-US"/>
        </a:p>
      </dgm:t>
    </dgm:pt>
    <dgm:pt modelId="{EEA97C04-6AFE-417A-BC0E-3CFC6DEABB45}">
      <dgm:prSet phldrT="[Text]"/>
      <dgm:spPr/>
      <dgm:t>
        <a:bodyPr/>
        <a:lstStyle/>
        <a:p>
          <a:r>
            <a:rPr lang="en-US" dirty="0" smtClean="0"/>
            <a:t>2016</a:t>
          </a:r>
          <a:endParaRPr lang="en-US" dirty="0"/>
        </a:p>
      </dgm:t>
    </dgm:pt>
    <dgm:pt modelId="{9C4809B4-48E8-4DB6-A5D5-9233073BF36F}" type="parTrans" cxnId="{4BE274A2-1091-48C4-B379-7EF9B0ED9F23}">
      <dgm:prSet/>
      <dgm:spPr/>
      <dgm:t>
        <a:bodyPr/>
        <a:lstStyle/>
        <a:p>
          <a:endParaRPr lang="en-US"/>
        </a:p>
      </dgm:t>
    </dgm:pt>
    <dgm:pt modelId="{ACF6FA3F-C083-4710-9B59-D564EFBD4D0B}" type="sibTrans" cxnId="{4BE274A2-1091-48C4-B379-7EF9B0ED9F23}">
      <dgm:prSet/>
      <dgm:spPr/>
      <dgm:t>
        <a:bodyPr/>
        <a:lstStyle/>
        <a:p>
          <a:endParaRPr lang="en-US"/>
        </a:p>
      </dgm:t>
    </dgm:pt>
    <dgm:pt modelId="{535E9B8C-C6A2-4D35-A8BE-A3AE2E6B5791}">
      <dgm:prSet phldrT="[Text]"/>
      <dgm:spPr/>
      <dgm:t>
        <a:bodyPr/>
        <a:lstStyle/>
        <a:p>
          <a:r>
            <a:rPr lang="en-US" dirty="0" smtClean="0"/>
            <a:t>2017</a:t>
          </a:r>
          <a:endParaRPr lang="en-US" dirty="0"/>
        </a:p>
      </dgm:t>
    </dgm:pt>
    <dgm:pt modelId="{6AA2A624-6248-4839-902C-A606A97F7DBB}" type="parTrans" cxnId="{421E78C2-A137-4B88-9E84-B4DC900C8F62}">
      <dgm:prSet/>
      <dgm:spPr/>
      <dgm:t>
        <a:bodyPr/>
        <a:lstStyle/>
        <a:p>
          <a:endParaRPr lang="en-US"/>
        </a:p>
      </dgm:t>
    </dgm:pt>
    <dgm:pt modelId="{F13EE139-A307-4617-9CD0-CA15345F1CE1}" type="sibTrans" cxnId="{421E78C2-A137-4B88-9E84-B4DC900C8F62}">
      <dgm:prSet/>
      <dgm:spPr/>
      <dgm:t>
        <a:bodyPr/>
        <a:lstStyle/>
        <a:p>
          <a:endParaRPr lang="en-US"/>
        </a:p>
      </dgm:t>
    </dgm:pt>
    <dgm:pt modelId="{922DF7D5-0C14-4B51-A4D7-F67708F1CF33}">
      <dgm:prSet phldrT="[Text]"/>
      <dgm:spPr/>
      <dgm:t>
        <a:bodyPr/>
        <a:lstStyle/>
        <a:p>
          <a:r>
            <a:rPr lang="en-US" dirty="0" smtClean="0"/>
            <a:t>2018</a:t>
          </a:r>
          <a:endParaRPr lang="en-US" dirty="0"/>
        </a:p>
      </dgm:t>
    </dgm:pt>
    <dgm:pt modelId="{06A0A718-A55C-454E-AAAA-D7F11F64BB72}" type="parTrans" cxnId="{0C8DE118-B560-45E1-916A-BEEBBA174337}">
      <dgm:prSet/>
      <dgm:spPr/>
      <dgm:t>
        <a:bodyPr/>
        <a:lstStyle/>
        <a:p>
          <a:endParaRPr lang="en-US"/>
        </a:p>
      </dgm:t>
    </dgm:pt>
    <dgm:pt modelId="{62DF0985-3D3D-41C2-A25C-8A4326ECE9A2}" type="sibTrans" cxnId="{0C8DE118-B560-45E1-916A-BEEBBA174337}">
      <dgm:prSet/>
      <dgm:spPr/>
      <dgm:t>
        <a:bodyPr/>
        <a:lstStyle/>
        <a:p>
          <a:endParaRPr lang="en-US"/>
        </a:p>
      </dgm:t>
    </dgm:pt>
    <dgm:pt modelId="{26ED5516-875E-40A5-A016-BD41179247AD}">
      <dgm:prSet phldrT="[Text]"/>
      <dgm:spPr/>
      <dgm:t>
        <a:bodyPr/>
        <a:lstStyle/>
        <a:p>
          <a:r>
            <a:rPr lang="en-US" dirty="0" smtClean="0"/>
            <a:t>2019</a:t>
          </a:r>
          <a:endParaRPr lang="en-US" dirty="0"/>
        </a:p>
      </dgm:t>
    </dgm:pt>
    <dgm:pt modelId="{667CDDC7-B878-4D33-9281-7CBF1D511245}" type="parTrans" cxnId="{3208880E-FF5D-4728-AE78-1C48F0370C42}">
      <dgm:prSet/>
      <dgm:spPr/>
      <dgm:t>
        <a:bodyPr/>
        <a:lstStyle/>
        <a:p>
          <a:endParaRPr lang="en-US"/>
        </a:p>
      </dgm:t>
    </dgm:pt>
    <dgm:pt modelId="{25F7A1B9-6BE2-45FB-B5C2-47237BD1FEBB}" type="sibTrans" cxnId="{3208880E-FF5D-4728-AE78-1C48F0370C42}">
      <dgm:prSet/>
      <dgm:spPr/>
      <dgm:t>
        <a:bodyPr/>
        <a:lstStyle/>
        <a:p>
          <a:endParaRPr lang="en-US"/>
        </a:p>
      </dgm:t>
    </dgm:pt>
    <dgm:pt modelId="{FE8E6052-2FE7-41E0-BA9C-0B498B73444A}">
      <dgm:prSet phldrT="[Text]"/>
      <dgm:spPr/>
      <dgm:t>
        <a:bodyPr/>
        <a:lstStyle/>
        <a:p>
          <a:r>
            <a:rPr lang="en-US" dirty="0" smtClean="0"/>
            <a:t>2020</a:t>
          </a:r>
          <a:endParaRPr lang="en-US" dirty="0"/>
        </a:p>
      </dgm:t>
    </dgm:pt>
    <dgm:pt modelId="{A87DEEFB-4840-40DD-A2DA-656F4142842D}" type="parTrans" cxnId="{215FBDF2-84DD-4A7C-B3CC-A4E640999F4A}">
      <dgm:prSet/>
      <dgm:spPr/>
      <dgm:t>
        <a:bodyPr/>
        <a:lstStyle/>
        <a:p>
          <a:endParaRPr lang="en-US"/>
        </a:p>
      </dgm:t>
    </dgm:pt>
    <dgm:pt modelId="{CBF665CC-2899-4206-9F5A-B52D8ACF2A7D}" type="sibTrans" cxnId="{215FBDF2-84DD-4A7C-B3CC-A4E640999F4A}">
      <dgm:prSet/>
      <dgm:spPr/>
      <dgm:t>
        <a:bodyPr/>
        <a:lstStyle/>
        <a:p>
          <a:endParaRPr lang="en-US"/>
        </a:p>
      </dgm:t>
    </dgm:pt>
    <dgm:pt modelId="{BFE15AF4-E5E8-4EC9-A3E6-016CD24F0364}">
      <dgm:prSet phldrT="[Text]"/>
      <dgm:spPr/>
      <dgm:t>
        <a:bodyPr/>
        <a:lstStyle/>
        <a:p>
          <a:r>
            <a:rPr lang="en-US" dirty="0" smtClean="0"/>
            <a:t>2021</a:t>
          </a:r>
          <a:endParaRPr lang="en-US" dirty="0"/>
        </a:p>
      </dgm:t>
    </dgm:pt>
    <dgm:pt modelId="{4DD5940B-5F5C-4F21-9C7F-6E1ACAEE4883}" type="parTrans" cxnId="{6E51F394-BE10-4E41-9AE9-96B80B4F06A1}">
      <dgm:prSet/>
      <dgm:spPr/>
      <dgm:t>
        <a:bodyPr/>
        <a:lstStyle/>
        <a:p>
          <a:endParaRPr lang="en-US"/>
        </a:p>
      </dgm:t>
    </dgm:pt>
    <dgm:pt modelId="{DD8DC551-7AC6-4E06-8F8B-3643359565EC}" type="sibTrans" cxnId="{6E51F394-BE10-4E41-9AE9-96B80B4F06A1}">
      <dgm:prSet/>
      <dgm:spPr/>
      <dgm:t>
        <a:bodyPr/>
        <a:lstStyle/>
        <a:p>
          <a:endParaRPr lang="en-US"/>
        </a:p>
      </dgm:t>
    </dgm:pt>
    <dgm:pt modelId="{2AAA0854-B790-4C33-85A9-A2F85D539792}" type="pres">
      <dgm:prSet presAssocID="{1B7FB878-1D0F-47EF-A969-2C1CAE85BBB3}" presName="Name0" presStyleCnt="0">
        <dgm:presLayoutVars>
          <dgm:dir/>
          <dgm:resizeHandles val="exact"/>
        </dgm:presLayoutVars>
      </dgm:prSet>
      <dgm:spPr/>
    </dgm:pt>
    <dgm:pt modelId="{E44D9465-D031-49D2-9579-DE8E0120CED2}" type="pres">
      <dgm:prSet presAssocID="{7523D57E-1C9E-4B49-B983-7AABBDDA8672}" presName="parTxOnly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57BBF-A8D5-4105-87E7-D8B37CEB8B06}" type="pres">
      <dgm:prSet presAssocID="{DEA1EE23-5034-48A0-A0F8-CF59FB32FCF4}" presName="parSpace" presStyleCnt="0"/>
      <dgm:spPr/>
    </dgm:pt>
    <dgm:pt modelId="{52818445-8221-4CEF-BAA1-E6FAE3BF7C89}" type="pres">
      <dgm:prSet presAssocID="{EEA97C04-6AFE-417A-BC0E-3CFC6DEABB45}" presName="parTxOnly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E42B96-074F-492E-8C24-AB56D5E18827}" type="pres">
      <dgm:prSet presAssocID="{ACF6FA3F-C083-4710-9B59-D564EFBD4D0B}" presName="parSpace" presStyleCnt="0"/>
      <dgm:spPr/>
    </dgm:pt>
    <dgm:pt modelId="{DEDB7537-EDAA-42E2-9454-800F37A0A0C3}" type="pres">
      <dgm:prSet presAssocID="{535E9B8C-C6A2-4D35-A8BE-A3AE2E6B5791}" presName="parTxOnly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E3FD9F-4B53-43D6-B9F1-18134D92D98E}" type="pres">
      <dgm:prSet presAssocID="{F13EE139-A307-4617-9CD0-CA15345F1CE1}" presName="parSpace" presStyleCnt="0"/>
      <dgm:spPr/>
    </dgm:pt>
    <dgm:pt modelId="{D6121610-EC0F-4E8D-915E-7CCC7B701CED}" type="pres">
      <dgm:prSet presAssocID="{922DF7D5-0C14-4B51-A4D7-F67708F1CF33}" presName="parTxOnly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7982A-3478-44BE-8E1E-A8958E6B8AD8}" type="pres">
      <dgm:prSet presAssocID="{62DF0985-3D3D-41C2-A25C-8A4326ECE9A2}" presName="parSpace" presStyleCnt="0"/>
      <dgm:spPr/>
    </dgm:pt>
    <dgm:pt modelId="{DC9EAE44-3366-412D-9705-131F6AA2F25A}" type="pres">
      <dgm:prSet presAssocID="{26ED5516-875E-40A5-A016-BD41179247AD}" presName="parTxOnly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33854-D336-4776-A0AE-C45EAB02C11F}" type="pres">
      <dgm:prSet presAssocID="{25F7A1B9-6BE2-45FB-B5C2-47237BD1FEBB}" presName="parSpace" presStyleCnt="0"/>
      <dgm:spPr/>
    </dgm:pt>
    <dgm:pt modelId="{3EF252EB-D40C-4043-8311-55725A35BFC6}" type="pres">
      <dgm:prSet presAssocID="{FE8E6052-2FE7-41E0-BA9C-0B498B73444A}" presName="parTxOnly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4CA9F1-FC9A-45F4-BBC3-4313A8B53D70}" type="pres">
      <dgm:prSet presAssocID="{CBF665CC-2899-4206-9F5A-B52D8ACF2A7D}" presName="parSpace" presStyleCnt="0"/>
      <dgm:spPr/>
    </dgm:pt>
    <dgm:pt modelId="{D6FE48B6-C4D6-4AE4-8DD4-AD88E159BF4C}" type="pres">
      <dgm:prSet presAssocID="{BFE15AF4-E5E8-4EC9-A3E6-016CD24F0364}" presName="parTxOnly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E274A2-1091-48C4-B379-7EF9B0ED9F23}" srcId="{1B7FB878-1D0F-47EF-A969-2C1CAE85BBB3}" destId="{EEA97C04-6AFE-417A-BC0E-3CFC6DEABB45}" srcOrd="1" destOrd="0" parTransId="{9C4809B4-48E8-4DB6-A5D5-9233073BF36F}" sibTransId="{ACF6FA3F-C083-4710-9B59-D564EFBD4D0B}"/>
    <dgm:cxn modelId="{033FAD52-6315-43A7-9E1B-F2E910FB44A9}" srcId="{1B7FB878-1D0F-47EF-A969-2C1CAE85BBB3}" destId="{7523D57E-1C9E-4B49-B983-7AABBDDA8672}" srcOrd="0" destOrd="0" parTransId="{B55E46B4-91D0-442C-A7C2-D268B2D74ED3}" sibTransId="{DEA1EE23-5034-48A0-A0F8-CF59FB32FCF4}"/>
    <dgm:cxn modelId="{6E51F394-BE10-4E41-9AE9-96B80B4F06A1}" srcId="{1B7FB878-1D0F-47EF-A969-2C1CAE85BBB3}" destId="{BFE15AF4-E5E8-4EC9-A3E6-016CD24F0364}" srcOrd="6" destOrd="0" parTransId="{4DD5940B-5F5C-4F21-9C7F-6E1ACAEE4883}" sibTransId="{DD8DC551-7AC6-4E06-8F8B-3643359565EC}"/>
    <dgm:cxn modelId="{421E78C2-A137-4B88-9E84-B4DC900C8F62}" srcId="{1B7FB878-1D0F-47EF-A969-2C1CAE85BBB3}" destId="{535E9B8C-C6A2-4D35-A8BE-A3AE2E6B5791}" srcOrd="2" destOrd="0" parTransId="{6AA2A624-6248-4839-902C-A606A97F7DBB}" sibTransId="{F13EE139-A307-4617-9CD0-CA15345F1CE1}"/>
    <dgm:cxn modelId="{206CACC1-49A0-4BA2-AD7F-0E7EF49C7145}" type="presOf" srcId="{1B7FB878-1D0F-47EF-A969-2C1CAE85BBB3}" destId="{2AAA0854-B790-4C33-85A9-A2F85D539792}" srcOrd="0" destOrd="0" presId="urn:microsoft.com/office/officeart/2005/8/layout/hChevron3"/>
    <dgm:cxn modelId="{5ACFCD60-64DD-410C-A021-53EC8D7295EB}" type="presOf" srcId="{7523D57E-1C9E-4B49-B983-7AABBDDA8672}" destId="{E44D9465-D031-49D2-9579-DE8E0120CED2}" srcOrd="0" destOrd="0" presId="urn:microsoft.com/office/officeart/2005/8/layout/hChevron3"/>
    <dgm:cxn modelId="{A3582295-33CE-4ADD-8BF3-D685A25DBAB5}" type="presOf" srcId="{FE8E6052-2FE7-41E0-BA9C-0B498B73444A}" destId="{3EF252EB-D40C-4043-8311-55725A35BFC6}" srcOrd="0" destOrd="0" presId="urn:microsoft.com/office/officeart/2005/8/layout/hChevron3"/>
    <dgm:cxn modelId="{75035C9B-3039-4B00-B0E5-003BC2EDBFFD}" type="presOf" srcId="{BFE15AF4-E5E8-4EC9-A3E6-016CD24F0364}" destId="{D6FE48B6-C4D6-4AE4-8DD4-AD88E159BF4C}" srcOrd="0" destOrd="0" presId="urn:microsoft.com/office/officeart/2005/8/layout/hChevron3"/>
    <dgm:cxn modelId="{3208880E-FF5D-4728-AE78-1C48F0370C42}" srcId="{1B7FB878-1D0F-47EF-A969-2C1CAE85BBB3}" destId="{26ED5516-875E-40A5-A016-BD41179247AD}" srcOrd="4" destOrd="0" parTransId="{667CDDC7-B878-4D33-9281-7CBF1D511245}" sibTransId="{25F7A1B9-6BE2-45FB-B5C2-47237BD1FEBB}"/>
    <dgm:cxn modelId="{0C8DE118-B560-45E1-916A-BEEBBA174337}" srcId="{1B7FB878-1D0F-47EF-A969-2C1CAE85BBB3}" destId="{922DF7D5-0C14-4B51-A4D7-F67708F1CF33}" srcOrd="3" destOrd="0" parTransId="{06A0A718-A55C-454E-AAAA-D7F11F64BB72}" sibTransId="{62DF0985-3D3D-41C2-A25C-8A4326ECE9A2}"/>
    <dgm:cxn modelId="{12DB3BF6-4BE1-4245-9E5C-CCDEF7BBD477}" type="presOf" srcId="{26ED5516-875E-40A5-A016-BD41179247AD}" destId="{DC9EAE44-3366-412D-9705-131F6AA2F25A}" srcOrd="0" destOrd="0" presId="urn:microsoft.com/office/officeart/2005/8/layout/hChevron3"/>
    <dgm:cxn modelId="{215FBDF2-84DD-4A7C-B3CC-A4E640999F4A}" srcId="{1B7FB878-1D0F-47EF-A969-2C1CAE85BBB3}" destId="{FE8E6052-2FE7-41E0-BA9C-0B498B73444A}" srcOrd="5" destOrd="0" parTransId="{A87DEEFB-4840-40DD-A2DA-656F4142842D}" sibTransId="{CBF665CC-2899-4206-9F5A-B52D8ACF2A7D}"/>
    <dgm:cxn modelId="{49D7863A-068F-48E4-9E5D-87A03855F056}" type="presOf" srcId="{922DF7D5-0C14-4B51-A4D7-F67708F1CF33}" destId="{D6121610-EC0F-4E8D-915E-7CCC7B701CED}" srcOrd="0" destOrd="0" presId="urn:microsoft.com/office/officeart/2005/8/layout/hChevron3"/>
    <dgm:cxn modelId="{AD5AA6A6-E03B-438E-A35A-968712381A4E}" type="presOf" srcId="{535E9B8C-C6A2-4D35-A8BE-A3AE2E6B5791}" destId="{DEDB7537-EDAA-42E2-9454-800F37A0A0C3}" srcOrd="0" destOrd="0" presId="urn:microsoft.com/office/officeart/2005/8/layout/hChevron3"/>
    <dgm:cxn modelId="{5296F92E-5236-4D8E-9171-EBE134C680B9}" type="presOf" srcId="{EEA97C04-6AFE-417A-BC0E-3CFC6DEABB45}" destId="{52818445-8221-4CEF-BAA1-E6FAE3BF7C89}" srcOrd="0" destOrd="0" presId="urn:microsoft.com/office/officeart/2005/8/layout/hChevron3"/>
    <dgm:cxn modelId="{E32B6FCC-CE56-46B7-BFFF-8A3798855949}" type="presParOf" srcId="{2AAA0854-B790-4C33-85A9-A2F85D539792}" destId="{E44D9465-D031-49D2-9579-DE8E0120CED2}" srcOrd="0" destOrd="0" presId="urn:microsoft.com/office/officeart/2005/8/layout/hChevron3"/>
    <dgm:cxn modelId="{41C723CB-39DD-4281-98FA-BC6771D0801E}" type="presParOf" srcId="{2AAA0854-B790-4C33-85A9-A2F85D539792}" destId="{A7757BBF-A8D5-4105-87E7-D8B37CEB8B06}" srcOrd="1" destOrd="0" presId="urn:microsoft.com/office/officeart/2005/8/layout/hChevron3"/>
    <dgm:cxn modelId="{3FC98C52-5241-4EA9-BEEC-B49B245834CB}" type="presParOf" srcId="{2AAA0854-B790-4C33-85A9-A2F85D539792}" destId="{52818445-8221-4CEF-BAA1-E6FAE3BF7C89}" srcOrd="2" destOrd="0" presId="urn:microsoft.com/office/officeart/2005/8/layout/hChevron3"/>
    <dgm:cxn modelId="{29471301-7CCA-411A-8335-8DED7B66E5CC}" type="presParOf" srcId="{2AAA0854-B790-4C33-85A9-A2F85D539792}" destId="{23E42B96-074F-492E-8C24-AB56D5E18827}" srcOrd="3" destOrd="0" presId="urn:microsoft.com/office/officeart/2005/8/layout/hChevron3"/>
    <dgm:cxn modelId="{3162ED36-C9B1-48F5-A70B-F1ACF59E9870}" type="presParOf" srcId="{2AAA0854-B790-4C33-85A9-A2F85D539792}" destId="{DEDB7537-EDAA-42E2-9454-800F37A0A0C3}" srcOrd="4" destOrd="0" presId="urn:microsoft.com/office/officeart/2005/8/layout/hChevron3"/>
    <dgm:cxn modelId="{F706F449-8A23-498A-914E-982923153872}" type="presParOf" srcId="{2AAA0854-B790-4C33-85A9-A2F85D539792}" destId="{51E3FD9F-4B53-43D6-B9F1-18134D92D98E}" srcOrd="5" destOrd="0" presId="urn:microsoft.com/office/officeart/2005/8/layout/hChevron3"/>
    <dgm:cxn modelId="{B4859449-68F6-44E0-9C40-48A048030262}" type="presParOf" srcId="{2AAA0854-B790-4C33-85A9-A2F85D539792}" destId="{D6121610-EC0F-4E8D-915E-7CCC7B701CED}" srcOrd="6" destOrd="0" presId="urn:microsoft.com/office/officeart/2005/8/layout/hChevron3"/>
    <dgm:cxn modelId="{651C477D-BCC8-4EE9-96B7-2D5C1151CACB}" type="presParOf" srcId="{2AAA0854-B790-4C33-85A9-A2F85D539792}" destId="{B127982A-3478-44BE-8E1E-A8958E6B8AD8}" srcOrd="7" destOrd="0" presId="urn:microsoft.com/office/officeart/2005/8/layout/hChevron3"/>
    <dgm:cxn modelId="{BA4F7596-154A-48E8-BFC9-100C425E169E}" type="presParOf" srcId="{2AAA0854-B790-4C33-85A9-A2F85D539792}" destId="{DC9EAE44-3366-412D-9705-131F6AA2F25A}" srcOrd="8" destOrd="0" presId="urn:microsoft.com/office/officeart/2005/8/layout/hChevron3"/>
    <dgm:cxn modelId="{0C718EB8-E01C-4FB4-AFCD-20C28D5A3726}" type="presParOf" srcId="{2AAA0854-B790-4C33-85A9-A2F85D539792}" destId="{C9D33854-D336-4776-A0AE-C45EAB02C11F}" srcOrd="9" destOrd="0" presId="urn:microsoft.com/office/officeart/2005/8/layout/hChevron3"/>
    <dgm:cxn modelId="{808C3644-655F-4D54-9319-A2F1E0FA1FAD}" type="presParOf" srcId="{2AAA0854-B790-4C33-85A9-A2F85D539792}" destId="{3EF252EB-D40C-4043-8311-55725A35BFC6}" srcOrd="10" destOrd="0" presId="urn:microsoft.com/office/officeart/2005/8/layout/hChevron3"/>
    <dgm:cxn modelId="{FB966172-919E-4555-8E0C-8AEC5E134453}" type="presParOf" srcId="{2AAA0854-B790-4C33-85A9-A2F85D539792}" destId="{224CA9F1-FC9A-45F4-BBC3-4313A8B53D70}" srcOrd="11" destOrd="0" presId="urn:microsoft.com/office/officeart/2005/8/layout/hChevron3"/>
    <dgm:cxn modelId="{C42C8AE1-374B-4F85-A83F-3E7D4AAA2518}" type="presParOf" srcId="{2AAA0854-B790-4C33-85A9-A2F85D539792}" destId="{D6FE48B6-C4D6-4AE4-8DD4-AD88E159BF4C}" srcOrd="1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7FB878-1D0F-47EF-A969-2C1CAE85BBB3}" type="doc">
      <dgm:prSet loTypeId="urn:microsoft.com/office/officeart/2005/8/layout/hChevron3" loCatId="process" qsTypeId="urn:microsoft.com/office/officeart/2005/8/quickstyle/simple1" qsCatId="simple" csTypeId="urn:microsoft.com/office/officeart/2005/8/colors/colorful5" csCatId="colorful" phldr="1"/>
      <dgm:spPr/>
    </dgm:pt>
    <dgm:pt modelId="{7523D57E-1C9E-4B49-B983-7AABBDDA8672}">
      <dgm:prSet phldrT="[Text]"/>
      <dgm:spPr/>
      <dgm:t>
        <a:bodyPr/>
        <a:lstStyle/>
        <a:p>
          <a:r>
            <a:rPr lang="en-US" dirty="0" smtClean="0"/>
            <a:t>2015</a:t>
          </a:r>
          <a:endParaRPr lang="en-US" dirty="0"/>
        </a:p>
      </dgm:t>
    </dgm:pt>
    <dgm:pt modelId="{B55E46B4-91D0-442C-A7C2-D268B2D74ED3}" type="parTrans" cxnId="{033FAD52-6315-43A7-9E1B-F2E910FB44A9}">
      <dgm:prSet/>
      <dgm:spPr/>
      <dgm:t>
        <a:bodyPr/>
        <a:lstStyle/>
        <a:p>
          <a:endParaRPr lang="en-US"/>
        </a:p>
      </dgm:t>
    </dgm:pt>
    <dgm:pt modelId="{DEA1EE23-5034-48A0-A0F8-CF59FB32FCF4}" type="sibTrans" cxnId="{033FAD52-6315-43A7-9E1B-F2E910FB44A9}">
      <dgm:prSet/>
      <dgm:spPr/>
      <dgm:t>
        <a:bodyPr/>
        <a:lstStyle/>
        <a:p>
          <a:endParaRPr lang="en-US"/>
        </a:p>
      </dgm:t>
    </dgm:pt>
    <dgm:pt modelId="{EEA97C04-6AFE-417A-BC0E-3CFC6DEABB45}">
      <dgm:prSet phldrT="[Text]"/>
      <dgm:spPr/>
      <dgm:t>
        <a:bodyPr/>
        <a:lstStyle/>
        <a:p>
          <a:r>
            <a:rPr lang="en-US" dirty="0" smtClean="0"/>
            <a:t>2016</a:t>
          </a:r>
          <a:endParaRPr lang="en-US" dirty="0"/>
        </a:p>
      </dgm:t>
    </dgm:pt>
    <dgm:pt modelId="{9C4809B4-48E8-4DB6-A5D5-9233073BF36F}" type="parTrans" cxnId="{4BE274A2-1091-48C4-B379-7EF9B0ED9F23}">
      <dgm:prSet/>
      <dgm:spPr/>
      <dgm:t>
        <a:bodyPr/>
        <a:lstStyle/>
        <a:p>
          <a:endParaRPr lang="en-US"/>
        </a:p>
      </dgm:t>
    </dgm:pt>
    <dgm:pt modelId="{ACF6FA3F-C083-4710-9B59-D564EFBD4D0B}" type="sibTrans" cxnId="{4BE274A2-1091-48C4-B379-7EF9B0ED9F23}">
      <dgm:prSet/>
      <dgm:spPr/>
      <dgm:t>
        <a:bodyPr/>
        <a:lstStyle/>
        <a:p>
          <a:endParaRPr lang="en-US"/>
        </a:p>
      </dgm:t>
    </dgm:pt>
    <dgm:pt modelId="{535E9B8C-C6A2-4D35-A8BE-A3AE2E6B5791}">
      <dgm:prSet phldrT="[Text]"/>
      <dgm:spPr/>
      <dgm:t>
        <a:bodyPr/>
        <a:lstStyle/>
        <a:p>
          <a:r>
            <a:rPr lang="en-US" dirty="0" smtClean="0"/>
            <a:t>2017</a:t>
          </a:r>
          <a:endParaRPr lang="en-US" dirty="0"/>
        </a:p>
      </dgm:t>
    </dgm:pt>
    <dgm:pt modelId="{6AA2A624-6248-4839-902C-A606A97F7DBB}" type="parTrans" cxnId="{421E78C2-A137-4B88-9E84-B4DC900C8F62}">
      <dgm:prSet/>
      <dgm:spPr/>
      <dgm:t>
        <a:bodyPr/>
        <a:lstStyle/>
        <a:p>
          <a:endParaRPr lang="en-US"/>
        </a:p>
      </dgm:t>
    </dgm:pt>
    <dgm:pt modelId="{F13EE139-A307-4617-9CD0-CA15345F1CE1}" type="sibTrans" cxnId="{421E78C2-A137-4B88-9E84-B4DC900C8F62}">
      <dgm:prSet/>
      <dgm:spPr/>
      <dgm:t>
        <a:bodyPr/>
        <a:lstStyle/>
        <a:p>
          <a:endParaRPr lang="en-US"/>
        </a:p>
      </dgm:t>
    </dgm:pt>
    <dgm:pt modelId="{922DF7D5-0C14-4B51-A4D7-F67708F1CF33}">
      <dgm:prSet phldrT="[Text]"/>
      <dgm:spPr/>
      <dgm:t>
        <a:bodyPr/>
        <a:lstStyle/>
        <a:p>
          <a:r>
            <a:rPr lang="en-US" dirty="0" smtClean="0"/>
            <a:t>2018</a:t>
          </a:r>
          <a:endParaRPr lang="en-US" dirty="0"/>
        </a:p>
      </dgm:t>
    </dgm:pt>
    <dgm:pt modelId="{06A0A718-A55C-454E-AAAA-D7F11F64BB72}" type="parTrans" cxnId="{0C8DE118-B560-45E1-916A-BEEBBA174337}">
      <dgm:prSet/>
      <dgm:spPr/>
      <dgm:t>
        <a:bodyPr/>
        <a:lstStyle/>
        <a:p>
          <a:endParaRPr lang="en-US"/>
        </a:p>
      </dgm:t>
    </dgm:pt>
    <dgm:pt modelId="{62DF0985-3D3D-41C2-A25C-8A4326ECE9A2}" type="sibTrans" cxnId="{0C8DE118-B560-45E1-916A-BEEBBA174337}">
      <dgm:prSet/>
      <dgm:spPr/>
      <dgm:t>
        <a:bodyPr/>
        <a:lstStyle/>
        <a:p>
          <a:endParaRPr lang="en-US"/>
        </a:p>
      </dgm:t>
    </dgm:pt>
    <dgm:pt modelId="{26ED5516-875E-40A5-A016-BD41179247AD}">
      <dgm:prSet phldrT="[Text]"/>
      <dgm:spPr/>
      <dgm:t>
        <a:bodyPr/>
        <a:lstStyle/>
        <a:p>
          <a:r>
            <a:rPr lang="en-US" dirty="0" smtClean="0"/>
            <a:t>2019</a:t>
          </a:r>
          <a:endParaRPr lang="en-US" dirty="0"/>
        </a:p>
      </dgm:t>
    </dgm:pt>
    <dgm:pt modelId="{667CDDC7-B878-4D33-9281-7CBF1D511245}" type="parTrans" cxnId="{3208880E-FF5D-4728-AE78-1C48F0370C42}">
      <dgm:prSet/>
      <dgm:spPr/>
      <dgm:t>
        <a:bodyPr/>
        <a:lstStyle/>
        <a:p>
          <a:endParaRPr lang="en-US"/>
        </a:p>
      </dgm:t>
    </dgm:pt>
    <dgm:pt modelId="{25F7A1B9-6BE2-45FB-B5C2-47237BD1FEBB}" type="sibTrans" cxnId="{3208880E-FF5D-4728-AE78-1C48F0370C42}">
      <dgm:prSet/>
      <dgm:spPr/>
      <dgm:t>
        <a:bodyPr/>
        <a:lstStyle/>
        <a:p>
          <a:endParaRPr lang="en-US"/>
        </a:p>
      </dgm:t>
    </dgm:pt>
    <dgm:pt modelId="{FE8E6052-2FE7-41E0-BA9C-0B498B73444A}">
      <dgm:prSet phldrT="[Text]"/>
      <dgm:spPr/>
      <dgm:t>
        <a:bodyPr/>
        <a:lstStyle/>
        <a:p>
          <a:r>
            <a:rPr lang="en-US" dirty="0" smtClean="0"/>
            <a:t>2020</a:t>
          </a:r>
          <a:endParaRPr lang="en-US" dirty="0"/>
        </a:p>
      </dgm:t>
    </dgm:pt>
    <dgm:pt modelId="{A87DEEFB-4840-40DD-A2DA-656F4142842D}" type="parTrans" cxnId="{215FBDF2-84DD-4A7C-B3CC-A4E640999F4A}">
      <dgm:prSet/>
      <dgm:spPr/>
      <dgm:t>
        <a:bodyPr/>
        <a:lstStyle/>
        <a:p>
          <a:endParaRPr lang="en-US"/>
        </a:p>
      </dgm:t>
    </dgm:pt>
    <dgm:pt modelId="{CBF665CC-2899-4206-9F5A-B52D8ACF2A7D}" type="sibTrans" cxnId="{215FBDF2-84DD-4A7C-B3CC-A4E640999F4A}">
      <dgm:prSet/>
      <dgm:spPr/>
      <dgm:t>
        <a:bodyPr/>
        <a:lstStyle/>
        <a:p>
          <a:endParaRPr lang="en-US"/>
        </a:p>
      </dgm:t>
    </dgm:pt>
    <dgm:pt modelId="{BFE15AF4-E5E8-4EC9-A3E6-016CD24F0364}">
      <dgm:prSet phldrT="[Text]"/>
      <dgm:spPr/>
      <dgm:t>
        <a:bodyPr/>
        <a:lstStyle/>
        <a:p>
          <a:r>
            <a:rPr lang="en-US" dirty="0" smtClean="0"/>
            <a:t>2021</a:t>
          </a:r>
          <a:endParaRPr lang="en-US" dirty="0"/>
        </a:p>
      </dgm:t>
    </dgm:pt>
    <dgm:pt modelId="{4DD5940B-5F5C-4F21-9C7F-6E1ACAEE4883}" type="parTrans" cxnId="{6E51F394-BE10-4E41-9AE9-96B80B4F06A1}">
      <dgm:prSet/>
      <dgm:spPr/>
      <dgm:t>
        <a:bodyPr/>
        <a:lstStyle/>
        <a:p>
          <a:endParaRPr lang="en-US"/>
        </a:p>
      </dgm:t>
    </dgm:pt>
    <dgm:pt modelId="{DD8DC551-7AC6-4E06-8F8B-3643359565EC}" type="sibTrans" cxnId="{6E51F394-BE10-4E41-9AE9-96B80B4F06A1}">
      <dgm:prSet/>
      <dgm:spPr/>
      <dgm:t>
        <a:bodyPr/>
        <a:lstStyle/>
        <a:p>
          <a:endParaRPr lang="en-US"/>
        </a:p>
      </dgm:t>
    </dgm:pt>
    <dgm:pt modelId="{2AAA0854-B790-4C33-85A9-A2F85D539792}" type="pres">
      <dgm:prSet presAssocID="{1B7FB878-1D0F-47EF-A969-2C1CAE85BBB3}" presName="Name0" presStyleCnt="0">
        <dgm:presLayoutVars>
          <dgm:dir/>
          <dgm:resizeHandles val="exact"/>
        </dgm:presLayoutVars>
      </dgm:prSet>
      <dgm:spPr/>
    </dgm:pt>
    <dgm:pt modelId="{E44D9465-D031-49D2-9579-DE8E0120CED2}" type="pres">
      <dgm:prSet presAssocID="{7523D57E-1C9E-4B49-B983-7AABBDDA8672}" presName="parTxOnly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57BBF-A8D5-4105-87E7-D8B37CEB8B06}" type="pres">
      <dgm:prSet presAssocID="{DEA1EE23-5034-48A0-A0F8-CF59FB32FCF4}" presName="parSpace" presStyleCnt="0"/>
      <dgm:spPr/>
    </dgm:pt>
    <dgm:pt modelId="{52818445-8221-4CEF-BAA1-E6FAE3BF7C89}" type="pres">
      <dgm:prSet presAssocID="{EEA97C04-6AFE-417A-BC0E-3CFC6DEABB45}" presName="parTxOnly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E42B96-074F-492E-8C24-AB56D5E18827}" type="pres">
      <dgm:prSet presAssocID="{ACF6FA3F-C083-4710-9B59-D564EFBD4D0B}" presName="parSpace" presStyleCnt="0"/>
      <dgm:spPr/>
    </dgm:pt>
    <dgm:pt modelId="{DEDB7537-EDAA-42E2-9454-800F37A0A0C3}" type="pres">
      <dgm:prSet presAssocID="{535E9B8C-C6A2-4D35-A8BE-A3AE2E6B5791}" presName="parTxOnly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E3FD9F-4B53-43D6-B9F1-18134D92D98E}" type="pres">
      <dgm:prSet presAssocID="{F13EE139-A307-4617-9CD0-CA15345F1CE1}" presName="parSpace" presStyleCnt="0"/>
      <dgm:spPr/>
    </dgm:pt>
    <dgm:pt modelId="{D6121610-EC0F-4E8D-915E-7CCC7B701CED}" type="pres">
      <dgm:prSet presAssocID="{922DF7D5-0C14-4B51-A4D7-F67708F1CF33}" presName="parTxOnly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7982A-3478-44BE-8E1E-A8958E6B8AD8}" type="pres">
      <dgm:prSet presAssocID="{62DF0985-3D3D-41C2-A25C-8A4326ECE9A2}" presName="parSpace" presStyleCnt="0"/>
      <dgm:spPr/>
    </dgm:pt>
    <dgm:pt modelId="{DC9EAE44-3366-412D-9705-131F6AA2F25A}" type="pres">
      <dgm:prSet presAssocID="{26ED5516-875E-40A5-A016-BD41179247AD}" presName="parTxOnly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33854-D336-4776-A0AE-C45EAB02C11F}" type="pres">
      <dgm:prSet presAssocID="{25F7A1B9-6BE2-45FB-B5C2-47237BD1FEBB}" presName="parSpace" presStyleCnt="0"/>
      <dgm:spPr/>
    </dgm:pt>
    <dgm:pt modelId="{3EF252EB-D40C-4043-8311-55725A35BFC6}" type="pres">
      <dgm:prSet presAssocID="{FE8E6052-2FE7-41E0-BA9C-0B498B73444A}" presName="parTxOnly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4CA9F1-FC9A-45F4-BBC3-4313A8B53D70}" type="pres">
      <dgm:prSet presAssocID="{CBF665CC-2899-4206-9F5A-B52D8ACF2A7D}" presName="parSpace" presStyleCnt="0"/>
      <dgm:spPr/>
    </dgm:pt>
    <dgm:pt modelId="{D6FE48B6-C4D6-4AE4-8DD4-AD88E159BF4C}" type="pres">
      <dgm:prSet presAssocID="{BFE15AF4-E5E8-4EC9-A3E6-016CD24F0364}" presName="parTxOnly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E274A2-1091-48C4-B379-7EF9B0ED9F23}" srcId="{1B7FB878-1D0F-47EF-A969-2C1CAE85BBB3}" destId="{EEA97C04-6AFE-417A-BC0E-3CFC6DEABB45}" srcOrd="1" destOrd="0" parTransId="{9C4809B4-48E8-4DB6-A5D5-9233073BF36F}" sibTransId="{ACF6FA3F-C083-4710-9B59-D564EFBD4D0B}"/>
    <dgm:cxn modelId="{033FAD52-6315-43A7-9E1B-F2E910FB44A9}" srcId="{1B7FB878-1D0F-47EF-A969-2C1CAE85BBB3}" destId="{7523D57E-1C9E-4B49-B983-7AABBDDA8672}" srcOrd="0" destOrd="0" parTransId="{B55E46B4-91D0-442C-A7C2-D268B2D74ED3}" sibTransId="{DEA1EE23-5034-48A0-A0F8-CF59FB32FCF4}"/>
    <dgm:cxn modelId="{6E51F394-BE10-4E41-9AE9-96B80B4F06A1}" srcId="{1B7FB878-1D0F-47EF-A969-2C1CAE85BBB3}" destId="{BFE15AF4-E5E8-4EC9-A3E6-016CD24F0364}" srcOrd="6" destOrd="0" parTransId="{4DD5940B-5F5C-4F21-9C7F-6E1ACAEE4883}" sibTransId="{DD8DC551-7AC6-4E06-8F8B-3643359565EC}"/>
    <dgm:cxn modelId="{421E78C2-A137-4B88-9E84-B4DC900C8F62}" srcId="{1B7FB878-1D0F-47EF-A969-2C1CAE85BBB3}" destId="{535E9B8C-C6A2-4D35-A8BE-A3AE2E6B5791}" srcOrd="2" destOrd="0" parTransId="{6AA2A624-6248-4839-902C-A606A97F7DBB}" sibTransId="{F13EE139-A307-4617-9CD0-CA15345F1CE1}"/>
    <dgm:cxn modelId="{206CACC1-49A0-4BA2-AD7F-0E7EF49C7145}" type="presOf" srcId="{1B7FB878-1D0F-47EF-A969-2C1CAE85BBB3}" destId="{2AAA0854-B790-4C33-85A9-A2F85D539792}" srcOrd="0" destOrd="0" presId="urn:microsoft.com/office/officeart/2005/8/layout/hChevron3"/>
    <dgm:cxn modelId="{5ACFCD60-64DD-410C-A021-53EC8D7295EB}" type="presOf" srcId="{7523D57E-1C9E-4B49-B983-7AABBDDA8672}" destId="{E44D9465-D031-49D2-9579-DE8E0120CED2}" srcOrd="0" destOrd="0" presId="urn:microsoft.com/office/officeart/2005/8/layout/hChevron3"/>
    <dgm:cxn modelId="{A3582295-33CE-4ADD-8BF3-D685A25DBAB5}" type="presOf" srcId="{FE8E6052-2FE7-41E0-BA9C-0B498B73444A}" destId="{3EF252EB-D40C-4043-8311-55725A35BFC6}" srcOrd="0" destOrd="0" presId="urn:microsoft.com/office/officeart/2005/8/layout/hChevron3"/>
    <dgm:cxn modelId="{75035C9B-3039-4B00-B0E5-003BC2EDBFFD}" type="presOf" srcId="{BFE15AF4-E5E8-4EC9-A3E6-016CD24F0364}" destId="{D6FE48B6-C4D6-4AE4-8DD4-AD88E159BF4C}" srcOrd="0" destOrd="0" presId="urn:microsoft.com/office/officeart/2005/8/layout/hChevron3"/>
    <dgm:cxn modelId="{3208880E-FF5D-4728-AE78-1C48F0370C42}" srcId="{1B7FB878-1D0F-47EF-A969-2C1CAE85BBB3}" destId="{26ED5516-875E-40A5-A016-BD41179247AD}" srcOrd="4" destOrd="0" parTransId="{667CDDC7-B878-4D33-9281-7CBF1D511245}" sibTransId="{25F7A1B9-6BE2-45FB-B5C2-47237BD1FEBB}"/>
    <dgm:cxn modelId="{0C8DE118-B560-45E1-916A-BEEBBA174337}" srcId="{1B7FB878-1D0F-47EF-A969-2C1CAE85BBB3}" destId="{922DF7D5-0C14-4B51-A4D7-F67708F1CF33}" srcOrd="3" destOrd="0" parTransId="{06A0A718-A55C-454E-AAAA-D7F11F64BB72}" sibTransId="{62DF0985-3D3D-41C2-A25C-8A4326ECE9A2}"/>
    <dgm:cxn modelId="{12DB3BF6-4BE1-4245-9E5C-CCDEF7BBD477}" type="presOf" srcId="{26ED5516-875E-40A5-A016-BD41179247AD}" destId="{DC9EAE44-3366-412D-9705-131F6AA2F25A}" srcOrd="0" destOrd="0" presId="urn:microsoft.com/office/officeart/2005/8/layout/hChevron3"/>
    <dgm:cxn modelId="{215FBDF2-84DD-4A7C-B3CC-A4E640999F4A}" srcId="{1B7FB878-1D0F-47EF-A969-2C1CAE85BBB3}" destId="{FE8E6052-2FE7-41E0-BA9C-0B498B73444A}" srcOrd="5" destOrd="0" parTransId="{A87DEEFB-4840-40DD-A2DA-656F4142842D}" sibTransId="{CBF665CC-2899-4206-9F5A-B52D8ACF2A7D}"/>
    <dgm:cxn modelId="{49D7863A-068F-48E4-9E5D-87A03855F056}" type="presOf" srcId="{922DF7D5-0C14-4B51-A4D7-F67708F1CF33}" destId="{D6121610-EC0F-4E8D-915E-7CCC7B701CED}" srcOrd="0" destOrd="0" presId="urn:microsoft.com/office/officeart/2005/8/layout/hChevron3"/>
    <dgm:cxn modelId="{AD5AA6A6-E03B-438E-A35A-968712381A4E}" type="presOf" srcId="{535E9B8C-C6A2-4D35-A8BE-A3AE2E6B5791}" destId="{DEDB7537-EDAA-42E2-9454-800F37A0A0C3}" srcOrd="0" destOrd="0" presId="urn:microsoft.com/office/officeart/2005/8/layout/hChevron3"/>
    <dgm:cxn modelId="{5296F92E-5236-4D8E-9171-EBE134C680B9}" type="presOf" srcId="{EEA97C04-6AFE-417A-BC0E-3CFC6DEABB45}" destId="{52818445-8221-4CEF-BAA1-E6FAE3BF7C89}" srcOrd="0" destOrd="0" presId="urn:microsoft.com/office/officeart/2005/8/layout/hChevron3"/>
    <dgm:cxn modelId="{E32B6FCC-CE56-46B7-BFFF-8A3798855949}" type="presParOf" srcId="{2AAA0854-B790-4C33-85A9-A2F85D539792}" destId="{E44D9465-D031-49D2-9579-DE8E0120CED2}" srcOrd="0" destOrd="0" presId="urn:microsoft.com/office/officeart/2005/8/layout/hChevron3"/>
    <dgm:cxn modelId="{41C723CB-39DD-4281-98FA-BC6771D0801E}" type="presParOf" srcId="{2AAA0854-B790-4C33-85A9-A2F85D539792}" destId="{A7757BBF-A8D5-4105-87E7-D8B37CEB8B06}" srcOrd="1" destOrd="0" presId="urn:microsoft.com/office/officeart/2005/8/layout/hChevron3"/>
    <dgm:cxn modelId="{3FC98C52-5241-4EA9-BEEC-B49B245834CB}" type="presParOf" srcId="{2AAA0854-B790-4C33-85A9-A2F85D539792}" destId="{52818445-8221-4CEF-BAA1-E6FAE3BF7C89}" srcOrd="2" destOrd="0" presId="urn:microsoft.com/office/officeart/2005/8/layout/hChevron3"/>
    <dgm:cxn modelId="{29471301-7CCA-411A-8335-8DED7B66E5CC}" type="presParOf" srcId="{2AAA0854-B790-4C33-85A9-A2F85D539792}" destId="{23E42B96-074F-492E-8C24-AB56D5E18827}" srcOrd="3" destOrd="0" presId="urn:microsoft.com/office/officeart/2005/8/layout/hChevron3"/>
    <dgm:cxn modelId="{3162ED36-C9B1-48F5-A70B-F1ACF59E9870}" type="presParOf" srcId="{2AAA0854-B790-4C33-85A9-A2F85D539792}" destId="{DEDB7537-EDAA-42E2-9454-800F37A0A0C3}" srcOrd="4" destOrd="0" presId="urn:microsoft.com/office/officeart/2005/8/layout/hChevron3"/>
    <dgm:cxn modelId="{F706F449-8A23-498A-914E-982923153872}" type="presParOf" srcId="{2AAA0854-B790-4C33-85A9-A2F85D539792}" destId="{51E3FD9F-4B53-43D6-B9F1-18134D92D98E}" srcOrd="5" destOrd="0" presId="urn:microsoft.com/office/officeart/2005/8/layout/hChevron3"/>
    <dgm:cxn modelId="{B4859449-68F6-44E0-9C40-48A048030262}" type="presParOf" srcId="{2AAA0854-B790-4C33-85A9-A2F85D539792}" destId="{D6121610-EC0F-4E8D-915E-7CCC7B701CED}" srcOrd="6" destOrd="0" presId="urn:microsoft.com/office/officeart/2005/8/layout/hChevron3"/>
    <dgm:cxn modelId="{651C477D-BCC8-4EE9-96B7-2D5C1151CACB}" type="presParOf" srcId="{2AAA0854-B790-4C33-85A9-A2F85D539792}" destId="{B127982A-3478-44BE-8E1E-A8958E6B8AD8}" srcOrd="7" destOrd="0" presId="urn:microsoft.com/office/officeart/2005/8/layout/hChevron3"/>
    <dgm:cxn modelId="{BA4F7596-154A-48E8-BFC9-100C425E169E}" type="presParOf" srcId="{2AAA0854-B790-4C33-85A9-A2F85D539792}" destId="{DC9EAE44-3366-412D-9705-131F6AA2F25A}" srcOrd="8" destOrd="0" presId="urn:microsoft.com/office/officeart/2005/8/layout/hChevron3"/>
    <dgm:cxn modelId="{0C718EB8-E01C-4FB4-AFCD-20C28D5A3726}" type="presParOf" srcId="{2AAA0854-B790-4C33-85A9-A2F85D539792}" destId="{C9D33854-D336-4776-A0AE-C45EAB02C11F}" srcOrd="9" destOrd="0" presId="urn:microsoft.com/office/officeart/2005/8/layout/hChevron3"/>
    <dgm:cxn modelId="{808C3644-655F-4D54-9319-A2F1E0FA1FAD}" type="presParOf" srcId="{2AAA0854-B790-4C33-85A9-A2F85D539792}" destId="{3EF252EB-D40C-4043-8311-55725A35BFC6}" srcOrd="10" destOrd="0" presId="urn:microsoft.com/office/officeart/2005/8/layout/hChevron3"/>
    <dgm:cxn modelId="{FB966172-919E-4555-8E0C-8AEC5E134453}" type="presParOf" srcId="{2AAA0854-B790-4C33-85A9-A2F85D539792}" destId="{224CA9F1-FC9A-45F4-BBC3-4313A8B53D70}" srcOrd="11" destOrd="0" presId="urn:microsoft.com/office/officeart/2005/8/layout/hChevron3"/>
    <dgm:cxn modelId="{C42C8AE1-374B-4F85-A83F-3E7D4AAA2518}" type="presParOf" srcId="{2AAA0854-B790-4C33-85A9-A2F85D539792}" destId="{D6FE48B6-C4D6-4AE4-8DD4-AD88E159BF4C}" srcOrd="1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7FB878-1D0F-47EF-A969-2C1CAE85BBB3}" type="doc">
      <dgm:prSet loTypeId="urn:microsoft.com/office/officeart/2005/8/layout/hChevron3" loCatId="process" qsTypeId="urn:microsoft.com/office/officeart/2005/8/quickstyle/simple1" qsCatId="simple" csTypeId="urn:microsoft.com/office/officeart/2005/8/colors/colorful5" csCatId="colorful" phldr="1"/>
      <dgm:spPr/>
    </dgm:pt>
    <dgm:pt modelId="{7523D57E-1C9E-4B49-B983-7AABBDDA8672}">
      <dgm:prSet phldrT="[Text]"/>
      <dgm:spPr/>
      <dgm:t>
        <a:bodyPr/>
        <a:lstStyle/>
        <a:p>
          <a:r>
            <a:rPr lang="en-US" dirty="0" smtClean="0"/>
            <a:t>2015</a:t>
          </a:r>
          <a:endParaRPr lang="en-US" dirty="0"/>
        </a:p>
      </dgm:t>
    </dgm:pt>
    <dgm:pt modelId="{B55E46B4-91D0-442C-A7C2-D268B2D74ED3}" type="parTrans" cxnId="{033FAD52-6315-43A7-9E1B-F2E910FB44A9}">
      <dgm:prSet/>
      <dgm:spPr/>
      <dgm:t>
        <a:bodyPr/>
        <a:lstStyle/>
        <a:p>
          <a:endParaRPr lang="en-US"/>
        </a:p>
      </dgm:t>
    </dgm:pt>
    <dgm:pt modelId="{DEA1EE23-5034-48A0-A0F8-CF59FB32FCF4}" type="sibTrans" cxnId="{033FAD52-6315-43A7-9E1B-F2E910FB44A9}">
      <dgm:prSet/>
      <dgm:spPr/>
      <dgm:t>
        <a:bodyPr/>
        <a:lstStyle/>
        <a:p>
          <a:endParaRPr lang="en-US"/>
        </a:p>
      </dgm:t>
    </dgm:pt>
    <dgm:pt modelId="{EEA97C04-6AFE-417A-BC0E-3CFC6DEABB45}">
      <dgm:prSet phldrT="[Text]"/>
      <dgm:spPr/>
      <dgm:t>
        <a:bodyPr/>
        <a:lstStyle/>
        <a:p>
          <a:r>
            <a:rPr lang="en-US" dirty="0" smtClean="0"/>
            <a:t>2016</a:t>
          </a:r>
          <a:endParaRPr lang="en-US" dirty="0"/>
        </a:p>
      </dgm:t>
    </dgm:pt>
    <dgm:pt modelId="{9C4809B4-48E8-4DB6-A5D5-9233073BF36F}" type="parTrans" cxnId="{4BE274A2-1091-48C4-B379-7EF9B0ED9F23}">
      <dgm:prSet/>
      <dgm:spPr/>
      <dgm:t>
        <a:bodyPr/>
        <a:lstStyle/>
        <a:p>
          <a:endParaRPr lang="en-US"/>
        </a:p>
      </dgm:t>
    </dgm:pt>
    <dgm:pt modelId="{ACF6FA3F-C083-4710-9B59-D564EFBD4D0B}" type="sibTrans" cxnId="{4BE274A2-1091-48C4-B379-7EF9B0ED9F23}">
      <dgm:prSet/>
      <dgm:spPr/>
      <dgm:t>
        <a:bodyPr/>
        <a:lstStyle/>
        <a:p>
          <a:endParaRPr lang="en-US"/>
        </a:p>
      </dgm:t>
    </dgm:pt>
    <dgm:pt modelId="{535E9B8C-C6A2-4D35-A8BE-A3AE2E6B5791}">
      <dgm:prSet phldrT="[Text]"/>
      <dgm:spPr/>
      <dgm:t>
        <a:bodyPr/>
        <a:lstStyle/>
        <a:p>
          <a:r>
            <a:rPr lang="en-US" dirty="0" smtClean="0"/>
            <a:t>2017</a:t>
          </a:r>
          <a:endParaRPr lang="en-US" dirty="0"/>
        </a:p>
      </dgm:t>
    </dgm:pt>
    <dgm:pt modelId="{6AA2A624-6248-4839-902C-A606A97F7DBB}" type="parTrans" cxnId="{421E78C2-A137-4B88-9E84-B4DC900C8F62}">
      <dgm:prSet/>
      <dgm:spPr/>
      <dgm:t>
        <a:bodyPr/>
        <a:lstStyle/>
        <a:p>
          <a:endParaRPr lang="en-US"/>
        </a:p>
      </dgm:t>
    </dgm:pt>
    <dgm:pt modelId="{F13EE139-A307-4617-9CD0-CA15345F1CE1}" type="sibTrans" cxnId="{421E78C2-A137-4B88-9E84-B4DC900C8F62}">
      <dgm:prSet/>
      <dgm:spPr/>
      <dgm:t>
        <a:bodyPr/>
        <a:lstStyle/>
        <a:p>
          <a:endParaRPr lang="en-US"/>
        </a:p>
      </dgm:t>
    </dgm:pt>
    <dgm:pt modelId="{922DF7D5-0C14-4B51-A4D7-F67708F1CF33}">
      <dgm:prSet phldrT="[Text]"/>
      <dgm:spPr/>
      <dgm:t>
        <a:bodyPr/>
        <a:lstStyle/>
        <a:p>
          <a:r>
            <a:rPr lang="en-US" dirty="0" smtClean="0"/>
            <a:t>2018</a:t>
          </a:r>
          <a:endParaRPr lang="en-US" dirty="0"/>
        </a:p>
      </dgm:t>
    </dgm:pt>
    <dgm:pt modelId="{06A0A718-A55C-454E-AAAA-D7F11F64BB72}" type="parTrans" cxnId="{0C8DE118-B560-45E1-916A-BEEBBA174337}">
      <dgm:prSet/>
      <dgm:spPr/>
      <dgm:t>
        <a:bodyPr/>
        <a:lstStyle/>
        <a:p>
          <a:endParaRPr lang="en-US"/>
        </a:p>
      </dgm:t>
    </dgm:pt>
    <dgm:pt modelId="{62DF0985-3D3D-41C2-A25C-8A4326ECE9A2}" type="sibTrans" cxnId="{0C8DE118-B560-45E1-916A-BEEBBA174337}">
      <dgm:prSet/>
      <dgm:spPr/>
      <dgm:t>
        <a:bodyPr/>
        <a:lstStyle/>
        <a:p>
          <a:endParaRPr lang="en-US"/>
        </a:p>
      </dgm:t>
    </dgm:pt>
    <dgm:pt modelId="{26ED5516-875E-40A5-A016-BD41179247AD}">
      <dgm:prSet phldrT="[Text]"/>
      <dgm:spPr/>
      <dgm:t>
        <a:bodyPr/>
        <a:lstStyle/>
        <a:p>
          <a:r>
            <a:rPr lang="en-US" dirty="0" smtClean="0"/>
            <a:t>2019</a:t>
          </a:r>
          <a:endParaRPr lang="en-US" dirty="0"/>
        </a:p>
      </dgm:t>
    </dgm:pt>
    <dgm:pt modelId="{667CDDC7-B878-4D33-9281-7CBF1D511245}" type="parTrans" cxnId="{3208880E-FF5D-4728-AE78-1C48F0370C42}">
      <dgm:prSet/>
      <dgm:spPr/>
      <dgm:t>
        <a:bodyPr/>
        <a:lstStyle/>
        <a:p>
          <a:endParaRPr lang="en-US"/>
        </a:p>
      </dgm:t>
    </dgm:pt>
    <dgm:pt modelId="{25F7A1B9-6BE2-45FB-B5C2-47237BD1FEBB}" type="sibTrans" cxnId="{3208880E-FF5D-4728-AE78-1C48F0370C42}">
      <dgm:prSet/>
      <dgm:spPr/>
      <dgm:t>
        <a:bodyPr/>
        <a:lstStyle/>
        <a:p>
          <a:endParaRPr lang="en-US"/>
        </a:p>
      </dgm:t>
    </dgm:pt>
    <dgm:pt modelId="{FE8E6052-2FE7-41E0-BA9C-0B498B73444A}">
      <dgm:prSet phldrT="[Text]"/>
      <dgm:spPr/>
      <dgm:t>
        <a:bodyPr/>
        <a:lstStyle/>
        <a:p>
          <a:r>
            <a:rPr lang="en-US" dirty="0" smtClean="0"/>
            <a:t>2020</a:t>
          </a:r>
          <a:endParaRPr lang="en-US" dirty="0"/>
        </a:p>
      </dgm:t>
    </dgm:pt>
    <dgm:pt modelId="{A87DEEFB-4840-40DD-A2DA-656F4142842D}" type="parTrans" cxnId="{215FBDF2-84DD-4A7C-B3CC-A4E640999F4A}">
      <dgm:prSet/>
      <dgm:spPr/>
      <dgm:t>
        <a:bodyPr/>
        <a:lstStyle/>
        <a:p>
          <a:endParaRPr lang="en-US"/>
        </a:p>
      </dgm:t>
    </dgm:pt>
    <dgm:pt modelId="{CBF665CC-2899-4206-9F5A-B52D8ACF2A7D}" type="sibTrans" cxnId="{215FBDF2-84DD-4A7C-B3CC-A4E640999F4A}">
      <dgm:prSet/>
      <dgm:spPr/>
      <dgm:t>
        <a:bodyPr/>
        <a:lstStyle/>
        <a:p>
          <a:endParaRPr lang="en-US"/>
        </a:p>
      </dgm:t>
    </dgm:pt>
    <dgm:pt modelId="{BFE15AF4-E5E8-4EC9-A3E6-016CD24F0364}">
      <dgm:prSet phldrT="[Text]"/>
      <dgm:spPr/>
      <dgm:t>
        <a:bodyPr/>
        <a:lstStyle/>
        <a:p>
          <a:r>
            <a:rPr lang="en-US" dirty="0" smtClean="0"/>
            <a:t>2021</a:t>
          </a:r>
          <a:endParaRPr lang="en-US" dirty="0"/>
        </a:p>
      </dgm:t>
    </dgm:pt>
    <dgm:pt modelId="{4DD5940B-5F5C-4F21-9C7F-6E1ACAEE4883}" type="parTrans" cxnId="{6E51F394-BE10-4E41-9AE9-96B80B4F06A1}">
      <dgm:prSet/>
      <dgm:spPr/>
      <dgm:t>
        <a:bodyPr/>
        <a:lstStyle/>
        <a:p>
          <a:endParaRPr lang="en-US"/>
        </a:p>
      </dgm:t>
    </dgm:pt>
    <dgm:pt modelId="{DD8DC551-7AC6-4E06-8F8B-3643359565EC}" type="sibTrans" cxnId="{6E51F394-BE10-4E41-9AE9-96B80B4F06A1}">
      <dgm:prSet/>
      <dgm:spPr/>
      <dgm:t>
        <a:bodyPr/>
        <a:lstStyle/>
        <a:p>
          <a:endParaRPr lang="en-US"/>
        </a:p>
      </dgm:t>
    </dgm:pt>
    <dgm:pt modelId="{2AAA0854-B790-4C33-85A9-A2F85D539792}" type="pres">
      <dgm:prSet presAssocID="{1B7FB878-1D0F-47EF-A969-2C1CAE85BBB3}" presName="Name0" presStyleCnt="0">
        <dgm:presLayoutVars>
          <dgm:dir/>
          <dgm:resizeHandles val="exact"/>
        </dgm:presLayoutVars>
      </dgm:prSet>
      <dgm:spPr/>
    </dgm:pt>
    <dgm:pt modelId="{E44D9465-D031-49D2-9579-DE8E0120CED2}" type="pres">
      <dgm:prSet presAssocID="{7523D57E-1C9E-4B49-B983-7AABBDDA8672}" presName="parTxOnly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57BBF-A8D5-4105-87E7-D8B37CEB8B06}" type="pres">
      <dgm:prSet presAssocID="{DEA1EE23-5034-48A0-A0F8-CF59FB32FCF4}" presName="parSpace" presStyleCnt="0"/>
      <dgm:spPr/>
    </dgm:pt>
    <dgm:pt modelId="{52818445-8221-4CEF-BAA1-E6FAE3BF7C89}" type="pres">
      <dgm:prSet presAssocID="{EEA97C04-6AFE-417A-BC0E-3CFC6DEABB45}" presName="parTxOnly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E42B96-074F-492E-8C24-AB56D5E18827}" type="pres">
      <dgm:prSet presAssocID="{ACF6FA3F-C083-4710-9B59-D564EFBD4D0B}" presName="parSpace" presStyleCnt="0"/>
      <dgm:spPr/>
    </dgm:pt>
    <dgm:pt modelId="{DEDB7537-EDAA-42E2-9454-800F37A0A0C3}" type="pres">
      <dgm:prSet presAssocID="{535E9B8C-C6A2-4D35-A8BE-A3AE2E6B5791}" presName="parTxOnly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E3FD9F-4B53-43D6-B9F1-18134D92D98E}" type="pres">
      <dgm:prSet presAssocID="{F13EE139-A307-4617-9CD0-CA15345F1CE1}" presName="parSpace" presStyleCnt="0"/>
      <dgm:spPr/>
    </dgm:pt>
    <dgm:pt modelId="{D6121610-EC0F-4E8D-915E-7CCC7B701CED}" type="pres">
      <dgm:prSet presAssocID="{922DF7D5-0C14-4B51-A4D7-F67708F1CF33}" presName="parTxOnly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7982A-3478-44BE-8E1E-A8958E6B8AD8}" type="pres">
      <dgm:prSet presAssocID="{62DF0985-3D3D-41C2-A25C-8A4326ECE9A2}" presName="parSpace" presStyleCnt="0"/>
      <dgm:spPr/>
    </dgm:pt>
    <dgm:pt modelId="{DC9EAE44-3366-412D-9705-131F6AA2F25A}" type="pres">
      <dgm:prSet presAssocID="{26ED5516-875E-40A5-A016-BD41179247AD}" presName="parTxOnly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33854-D336-4776-A0AE-C45EAB02C11F}" type="pres">
      <dgm:prSet presAssocID="{25F7A1B9-6BE2-45FB-B5C2-47237BD1FEBB}" presName="parSpace" presStyleCnt="0"/>
      <dgm:spPr/>
    </dgm:pt>
    <dgm:pt modelId="{3EF252EB-D40C-4043-8311-55725A35BFC6}" type="pres">
      <dgm:prSet presAssocID="{FE8E6052-2FE7-41E0-BA9C-0B498B73444A}" presName="parTxOnly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4CA9F1-FC9A-45F4-BBC3-4313A8B53D70}" type="pres">
      <dgm:prSet presAssocID="{CBF665CC-2899-4206-9F5A-B52D8ACF2A7D}" presName="parSpace" presStyleCnt="0"/>
      <dgm:spPr/>
    </dgm:pt>
    <dgm:pt modelId="{D6FE48B6-C4D6-4AE4-8DD4-AD88E159BF4C}" type="pres">
      <dgm:prSet presAssocID="{BFE15AF4-E5E8-4EC9-A3E6-016CD24F0364}" presName="parTxOnly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E274A2-1091-48C4-B379-7EF9B0ED9F23}" srcId="{1B7FB878-1D0F-47EF-A969-2C1CAE85BBB3}" destId="{EEA97C04-6AFE-417A-BC0E-3CFC6DEABB45}" srcOrd="1" destOrd="0" parTransId="{9C4809B4-48E8-4DB6-A5D5-9233073BF36F}" sibTransId="{ACF6FA3F-C083-4710-9B59-D564EFBD4D0B}"/>
    <dgm:cxn modelId="{033FAD52-6315-43A7-9E1B-F2E910FB44A9}" srcId="{1B7FB878-1D0F-47EF-A969-2C1CAE85BBB3}" destId="{7523D57E-1C9E-4B49-B983-7AABBDDA8672}" srcOrd="0" destOrd="0" parTransId="{B55E46B4-91D0-442C-A7C2-D268B2D74ED3}" sibTransId="{DEA1EE23-5034-48A0-A0F8-CF59FB32FCF4}"/>
    <dgm:cxn modelId="{6E51F394-BE10-4E41-9AE9-96B80B4F06A1}" srcId="{1B7FB878-1D0F-47EF-A969-2C1CAE85BBB3}" destId="{BFE15AF4-E5E8-4EC9-A3E6-016CD24F0364}" srcOrd="6" destOrd="0" parTransId="{4DD5940B-5F5C-4F21-9C7F-6E1ACAEE4883}" sibTransId="{DD8DC551-7AC6-4E06-8F8B-3643359565EC}"/>
    <dgm:cxn modelId="{421E78C2-A137-4B88-9E84-B4DC900C8F62}" srcId="{1B7FB878-1D0F-47EF-A969-2C1CAE85BBB3}" destId="{535E9B8C-C6A2-4D35-A8BE-A3AE2E6B5791}" srcOrd="2" destOrd="0" parTransId="{6AA2A624-6248-4839-902C-A606A97F7DBB}" sibTransId="{F13EE139-A307-4617-9CD0-CA15345F1CE1}"/>
    <dgm:cxn modelId="{206CACC1-49A0-4BA2-AD7F-0E7EF49C7145}" type="presOf" srcId="{1B7FB878-1D0F-47EF-A969-2C1CAE85BBB3}" destId="{2AAA0854-B790-4C33-85A9-A2F85D539792}" srcOrd="0" destOrd="0" presId="urn:microsoft.com/office/officeart/2005/8/layout/hChevron3"/>
    <dgm:cxn modelId="{5ACFCD60-64DD-410C-A021-53EC8D7295EB}" type="presOf" srcId="{7523D57E-1C9E-4B49-B983-7AABBDDA8672}" destId="{E44D9465-D031-49D2-9579-DE8E0120CED2}" srcOrd="0" destOrd="0" presId="urn:microsoft.com/office/officeart/2005/8/layout/hChevron3"/>
    <dgm:cxn modelId="{A3582295-33CE-4ADD-8BF3-D685A25DBAB5}" type="presOf" srcId="{FE8E6052-2FE7-41E0-BA9C-0B498B73444A}" destId="{3EF252EB-D40C-4043-8311-55725A35BFC6}" srcOrd="0" destOrd="0" presId="urn:microsoft.com/office/officeart/2005/8/layout/hChevron3"/>
    <dgm:cxn modelId="{75035C9B-3039-4B00-B0E5-003BC2EDBFFD}" type="presOf" srcId="{BFE15AF4-E5E8-4EC9-A3E6-016CD24F0364}" destId="{D6FE48B6-C4D6-4AE4-8DD4-AD88E159BF4C}" srcOrd="0" destOrd="0" presId="urn:microsoft.com/office/officeart/2005/8/layout/hChevron3"/>
    <dgm:cxn modelId="{3208880E-FF5D-4728-AE78-1C48F0370C42}" srcId="{1B7FB878-1D0F-47EF-A969-2C1CAE85BBB3}" destId="{26ED5516-875E-40A5-A016-BD41179247AD}" srcOrd="4" destOrd="0" parTransId="{667CDDC7-B878-4D33-9281-7CBF1D511245}" sibTransId="{25F7A1B9-6BE2-45FB-B5C2-47237BD1FEBB}"/>
    <dgm:cxn modelId="{0C8DE118-B560-45E1-916A-BEEBBA174337}" srcId="{1B7FB878-1D0F-47EF-A969-2C1CAE85BBB3}" destId="{922DF7D5-0C14-4B51-A4D7-F67708F1CF33}" srcOrd="3" destOrd="0" parTransId="{06A0A718-A55C-454E-AAAA-D7F11F64BB72}" sibTransId="{62DF0985-3D3D-41C2-A25C-8A4326ECE9A2}"/>
    <dgm:cxn modelId="{12DB3BF6-4BE1-4245-9E5C-CCDEF7BBD477}" type="presOf" srcId="{26ED5516-875E-40A5-A016-BD41179247AD}" destId="{DC9EAE44-3366-412D-9705-131F6AA2F25A}" srcOrd="0" destOrd="0" presId="urn:microsoft.com/office/officeart/2005/8/layout/hChevron3"/>
    <dgm:cxn modelId="{215FBDF2-84DD-4A7C-B3CC-A4E640999F4A}" srcId="{1B7FB878-1D0F-47EF-A969-2C1CAE85BBB3}" destId="{FE8E6052-2FE7-41E0-BA9C-0B498B73444A}" srcOrd="5" destOrd="0" parTransId="{A87DEEFB-4840-40DD-A2DA-656F4142842D}" sibTransId="{CBF665CC-2899-4206-9F5A-B52D8ACF2A7D}"/>
    <dgm:cxn modelId="{49D7863A-068F-48E4-9E5D-87A03855F056}" type="presOf" srcId="{922DF7D5-0C14-4B51-A4D7-F67708F1CF33}" destId="{D6121610-EC0F-4E8D-915E-7CCC7B701CED}" srcOrd="0" destOrd="0" presId="urn:microsoft.com/office/officeart/2005/8/layout/hChevron3"/>
    <dgm:cxn modelId="{AD5AA6A6-E03B-438E-A35A-968712381A4E}" type="presOf" srcId="{535E9B8C-C6A2-4D35-A8BE-A3AE2E6B5791}" destId="{DEDB7537-EDAA-42E2-9454-800F37A0A0C3}" srcOrd="0" destOrd="0" presId="urn:microsoft.com/office/officeart/2005/8/layout/hChevron3"/>
    <dgm:cxn modelId="{5296F92E-5236-4D8E-9171-EBE134C680B9}" type="presOf" srcId="{EEA97C04-6AFE-417A-BC0E-3CFC6DEABB45}" destId="{52818445-8221-4CEF-BAA1-E6FAE3BF7C89}" srcOrd="0" destOrd="0" presId="urn:microsoft.com/office/officeart/2005/8/layout/hChevron3"/>
    <dgm:cxn modelId="{E32B6FCC-CE56-46B7-BFFF-8A3798855949}" type="presParOf" srcId="{2AAA0854-B790-4C33-85A9-A2F85D539792}" destId="{E44D9465-D031-49D2-9579-DE8E0120CED2}" srcOrd="0" destOrd="0" presId="urn:microsoft.com/office/officeart/2005/8/layout/hChevron3"/>
    <dgm:cxn modelId="{41C723CB-39DD-4281-98FA-BC6771D0801E}" type="presParOf" srcId="{2AAA0854-B790-4C33-85A9-A2F85D539792}" destId="{A7757BBF-A8D5-4105-87E7-D8B37CEB8B06}" srcOrd="1" destOrd="0" presId="urn:microsoft.com/office/officeart/2005/8/layout/hChevron3"/>
    <dgm:cxn modelId="{3FC98C52-5241-4EA9-BEEC-B49B245834CB}" type="presParOf" srcId="{2AAA0854-B790-4C33-85A9-A2F85D539792}" destId="{52818445-8221-4CEF-BAA1-E6FAE3BF7C89}" srcOrd="2" destOrd="0" presId="urn:microsoft.com/office/officeart/2005/8/layout/hChevron3"/>
    <dgm:cxn modelId="{29471301-7CCA-411A-8335-8DED7B66E5CC}" type="presParOf" srcId="{2AAA0854-B790-4C33-85A9-A2F85D539792}" destId="{23E42B96-074F-492E-8C24-AB56D5E18827}" srcOrd="3" destOrd="0" presId="urn:microsoft.com/office/officeart/2005/8/layout/hChevron3"/>
    <dgm:cxn modelId="{3162ED36-C9B1-48F5-A70B-F1ACF59E9870}" type="presParOf" srcId="{2AAA0854-B790-4C33-85A9-A2F85D539792}" destId="{DEDB7537-EDAA-42E2-9454-800F37A0A0C3}" srcOrd="4" destOrd="0" presId="urn:microsoft.com/office/officeart/2005/8/layout/hChevron3"/>
    <dgm:cxn modelId="{F706F449-8A23-498A-914E-982923153872}" type="presParOf" srcId="{2AAA0854-B790-4C33-85A9-A2F85D539792}" destId="{51E3FD9F-4B53-43D6-B9F1-18134D92D98E}" srcOrd="5" destOrd="0" presId="urn:microsoft.com/office/officeart/2005/8/layout/hChevron3"/>
    <dgm:cxn modelId="{B4859449-68F6-44E0-9C40-48A048030262}" type="presParOf" srcId="{2AAA0854-B790-4C33-85A9-A2F85D539792}" destId="{D6121610-EC0F-4E8D-915E-7CCC7B701CED}" srcOrd="6" destOrd="0" presId="urn:microsoft.com/office/officeart/2005/8/layout/hChevron3"/>
    <dgm:cxn modelId="{651C477D-BCC8-4EE9-96B7-2D5C1151CACB}" type="presParOf" srcId="{2AAA0854-B790-4C33-85A9-A2F85D539792}" destId="{B127982A-3478-44BE-8E1E-A8958E6B8AD8}" srcOrd="7" destOrd="0" presId="urn:microsoft.com/office/officeart/2005/8/layout/hChevron3"/>
    <dgm:cxn modelId="{BA4F7596-154A-48E8-BFC9-100C425E169E}" type="presParOf" srcId="{2AAA0854-B790-4C33-85A9-A2F85D539792}" destId="{DC9EAE44-3366-412D-9705-131F6AA2F25A}" srcOrd="8" destOrd="0" presId="urn:microsoft.com/office/officeart/2005/8/layout/hChevron3"/>
    <dgm:cxn modelId="{0C718EB8-E01C-4FB4-AFCD-20C28D5A3726}" type="presParOf" srcId="{2AAA0854-B790-4C33-85A9-A2F85D539792}" destId="{C9D33854-D336-4776-A0AE-C45EAB02C11F}" srcOrd="9" destOrd="0" presId="urn:microsoft.com/office/officeart/2005/8/layout/hChevron3"/>
    <dgm:cxn modelId="{808C3644-655F-4D54-9319-A2F1E0FA1FAD}" type="presParOf" srcId="{2AAA0854-B790-4C33-85A9-A2F85D539792}" destId="{3EF252EB-D40C-4043-8311-55725A35BFC6}" srcOrd="10" destOrd="0" presId="urn:microsoft.com/office/officeart/2005/8/layout/hChevron3"/>
    <dgm:cxn modelId="{FB966172-919E-4555-8E0C-8AEC5E134453}" type="presParOf" srcId="{2AAA0854-B790-4C33-85A9-A2F85D539792}" destId="{224CA9F1-FC9A-45F4-BBC3-4313A8B53D70}" srcOrd="11" destOrd="0" presId="urn:microsoft.com/office/officeart/2005/8/layout/hChevron3"/>
    <dgm:cxn modelId="{C42C8AE1-374B-4F85-A83F-3E7D4AAA2518}" type="presParOf" srcId="{2AAA0854-B790-4C33-85A9-A2F85D539792}" destId="{D6FE48B6-C4D6-4AE4-8DD4-AD88E159BF4C}" srcOrd="1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7FB878-1D0F-47EF-A969-2C1CAE85BBB3}" type="doc">
      <dgm:prSet loTypeId="urn:microsoft.com/office/officeart/2005/8/layout/hChevron3" loCatId="process" qsTypeId="urn:microsoft.com/office/officeart/2005/8/quickstyle/simple1" qsCatId="simple" csTypeId="urn:microsoft.com/office/officeart/2005/8/colors/colorful5" csCatId="colorful" phldr="1"/>
      <dgm:spPr/>
    </dgm:pt>
    <dgm:pt modelId="{7523D57E-1C9E-4B49-B983-7AABBDDA8672}">
      <dgm:prSet phldrT="[Text]"/>
      <dgm:spPr/>
      <dgm:t>
        <a:bodyPr/>
        <a:lstStyle/>
        <a:p>
          <a:r>
            <a:rPr lang="en-US" dirty="0" smtClean="0"/>
            <a:t>2015</a:t>
          </a:r>
          <a:endParaRPr lang="en-US" dirty="0"/>
        </a:p>
      </dgm:t>
    </dgm:pt>
    <dgm:pt modelId="{B55E46B4-91D0-442C-A7C2-D268B2D74ED3}" type="parTrans" cxnId="{033FAD52-6315-43A7-9E1B-F2E910FB44A9}">
      <dgm:prSet/>
      <dgm:spPr/>
      <dgm:t>
        <a:bodyPr/>
        <a:lstStyle/>
        <a:p>
          <a:endParaRPr lang="en-US"/>
        </a:p>
      </dgm:t>
    </dgm:pt>
    <dgm:pt modelId="{DEA1EE23-5034-48A0-A0F8-CF59FB32FCF4}" type="sibTrans" cxnId="{033FAD52-6315-43A7-9E1B-F2E910FB44A9}">
      <dgm:prSet/>
      <dgm:spPr/>
      <dgm:t>
        <a:bodyPr/>
        <a:lstStyle/>
        <a:p>
          <a:endParaRPr lang="en-US"/>
        </a:p>
      </dgm:t>
    </dgm:pt>
    <dgm:pt modelId="{EEA97C04-6AFE-417A-BC0E-3CFC6DEABB45}">
      <dgm:prSet phldrT="[Text]"/>
      <dgm:spPr/>
      <dgm:t>
        <a:bodyPr/>
        <a:lstStyle/>
        <a:p>
          <a:r>
            <a:rPr lang="en-US" dirty="0" smtClean="0"/>
            <a:t>2016</a:t>
          </a:r>
          <a:endParaRPr lang="en-US" dirty="0"/>
        </a:p>
      </dgm:t>
    </dgm:pt>
    <dgm:pt modelId="{9C4809B4-48E8-4DB6-A5D5-9233073BF36F}" type="parTrans" cxnId="{4BE274A2-1091-48C4-B379-7EF9B0ED9F23}">
      <dgm:prSet/>
      <dgm:spPr/>
      <dgm:t>
        <a:bodyPr/>
        <a:lstStyle/>
        <a:p>
          <a:endParaRPr lang="en-US"/>
        </a:p>
      </dgm:t>
    </dgm:pt>
    <dgm:pt modelId="{ACF6FA3F-C083-4710-9B59-D564EFBD4D0B}" type="sibTrans" cxnId="{4BE274A2-1091-48C4-B379-7EF9B0ED9F23}">
      <dgm:prSet/>
      <dgm:spPr/>
      <dgm:t>
        <a:bodyPr/>
        <a:lstStyle/>
        <a:p>
          <a:endParaRPr lang="en-US"/>
        </a:p>
      </dgm:t>
    </dgm:pt>
    <dgm:pt modelId="{535E9B8C-C6A2-4D35-A8BE-A3AE2E6B5791}">
      <dgm:prSet phldrT="[Text]"/>
      <dgm:spPr/>
      <dgm:t>
        <a:bodyPr/>
        <a:lstStyle/>
        <a:p>
          <a:r>
            <a:rPr lang="en-US" dirty="0" smtClean="0"/>
            <a:t>2017</a:t>
          </a:r>
          <a:endParaRPr lang="en-US" dirty="0"/>
        </a:p>
      </dgm:t>
    </dgm:pt>
    <dgm:pt modelId="{6AA2A624-6248-4839-902C-A606A97F7DBB}" type="parTrans" cxnId="{421E78C2-A137-4B88-9E84-B4DC900C8F62}">
      <dgm:prSet/>
      <dgm:spPr/>
      <dgm:t>
        <a:bodyPr/>
        <a:lstStyle/>
        <a:p>
          <a:endParaRPr lang="en-US"/>
        </a:p>
      </dgm:t>
    </dgm:pt>
    <dgm:pt modelId="{F13EE139-A307-4617-9CD0-CA15345F1CE1}" type="sibTrans" cxnId="{421E78C2-A137-4B88-9E84-B4DC900C8F62}">
      <dgm:prSet/>
      <dgm:spPr/>
      <dgm:t>
        <a:bodyPr/>
        <a:lstStyle/>
        <a:p>
          <a:endParaRPr lang="en-US"/>
        </a:p>
      </dgm:t>
    </dgm:pt>
    <dgm:pt modelId="{922DF7D5-0C14-4B51-A4D7-F67708F1CF33}">
      <dgm:prSet phldrT="[Text]"/>
      <dgm:spPr/>
      <dgm:t>
        <a:bodyPr/>
        <a:lstStyle/>
        <a:p>
          <a:r>
            <a:rPr lang="en-US" dirty="0" smtClean="0"/>
            <a:t>2018</a:t>
          </a:r>
          <a:endParaRPr lang="en-US" dirty="0"/>
        </a:p>
      </dgm:t>
    </dgm:pt>
    <dgm:pt modelId="{06A0A718-A55C-454E-AAAA-D7F11F64BB72}" type="parTrans" cxnId="{0C8DE118-B560-45E1-916A-BEEBBA174337}">
      <dgm:prSet/>
      <dgm:spPr/>
      <dgm:t>
        <a:bodyPr/>
        <a:lstStyle/>
        <a:p>
          <a:endParaRPr lang="en-US"/>
        </a:p>
      </dgm:t>
    </dgm:pt>
    <dgm:pt modelId="{62DF0985-3D3D-41C2-A25C-8A4326ECE9A2}" type="sibTrans" cxnId="{0C8DE118-B560-45E1-916A-BEEBBA174337}">
      <dgm:prSet/>
      <dgm:spPr/>
      <dgm:t>
        <a:bodyPr/>
        <a:lstStyle/>
        <a:p>
          <a:endParaRPr lang="en-US"/>
        </a:p>
      </dgm:t>
    </dgm:pt>
    <dgm:pt modelId="{26ED5516-875E-40A5-A016-BD41179247AD}">
      <dgm:prSet phldrT="[Text]"/>
      <dgm:spPr/>
      <dgm:t>
        <a:bodyPr/>
        <a:lstStyle/>
        <a:p>
          <a:r>
            <a:rPr lang="en-US" dirty="0" smtClean="0"/>
            <a:t>2019</a:t>
          </a:r>
          <a:endParaRPr lang="en-US" dirty="0"/>
        </a:p>
      </dgm:t>
    </dgm:pt>
    <dgm:pt modelId="{667CDDC7-B878-4D33-9281-7CBF1D511245}" type="parTrans" cxnId="{3208880E-FF5D-4728-AE78-1C48F0370C42}">
      <dgm:prSet/>
      <dgm:spPr/>
      <dgm:t>
        <a:bodyPr/>
        <a:lstStyle/>
        <a:p>
          <a:endParaRPr lang="en-US"/>
        </a:p>
      </dgm:t>
    </dgm:pt>
    <dgm:pt modelId="{25F7A1B9-6BE2-45FB-B5C2-47237BD1FEBB}" type="sibTrans" cxnId="{3208880E-FF5D-4728-AE78-1C48F0370C42}">
      <dgm:prSet/>
      <dgm:spPr/>
      <dgm:t>
        <a:bodyPr/>
        <a:lstStyle/>
        <a:p>
          <a:endParaRPr lang="en-US"/>
        </a:p>
      </dgm:t>
    </dgm:pt>
    <dgm:pt modelId="{FE8E6052-2FE7-41E0-BA9C-0B498B73444A}">
      <dgm:prSet phldrT="[Text]"/>
      <dgm:spPr/>
      <dgm:t>
        <a:bodyPr/>
        <a:lstStyle/>
        <a:p>
          <a:r>
            <a:rPr lang="en-US" dirty="0" smtClean="0"/>
            <a:t>2020</a:t>
          </a:r>
          <a:endParaRPr lang="en-US" dirty="0"/>
        </a:p>
      </dgm:t>
    </dgm:pt>
    <dgm:pt modelId="{A87DEEFB-4840-40DD-A2DA-656F4142842D}" type="parTrans" cxnId="{215FBDF2-84DD-4A7C-B3CC-A4E640999F4A}">
      <dgm:prSet/>
      <dgm:spPr/>
      <dgm:t>
        <a:bodyPr/>
        <a:lstStyle/>
        <a:p>
          <a:endParaRPr lang="en-US"/>
        </a:p>
      </dgm:t>
    </dgm:pt>
    <dgm:pt modelId="{CBF665CC-2899-4206-9F5A-B52D8ACF2A7D}" type="sibTrans" cxnId="{215FBDF2-84DD-4A7C-B3CC-A4E640999F4A}">
      <dgm:prSet/>
      <dgm:spPr/>
      <dgm:t>
        <a:bodyPr/>
        <a:lstStyle/>
        <a:p>
          <a:endParaRPr lang="en-US"/>
        </a:p>
      </dgm:t>
    </dgm:pt>
    <dgm:pt modelId="{BFE15AF4-E5E8-4EC9-A3E6-016CD24F0364}">
      <dgm:prSet phldrT="[Text]"/>
      <dgm:spPr/>
      <dgm:t>
        <a:bodyPr/>
        <a:lstStyle/>
        <a:p>
          <a:r>
            <a:rPr lang="en-US" dirty="0" smtClean="0"/>
            <a:t>2021</a:t>
          </a:r>
          <a:endParaRPr lang="en-US" dirty="0"/>
        </a:p>
      </dgm:t>
    </dgm:pt>
    <dgm:pt modelId="{4DD5940B-5F5C-4F21-9C7F-6E1ACAEE4883}" type="parTrans" cxnId="{6E51F394-BE10-4E41-9AE9-96B80B4F06A1}">
      <dgm:prSet/>
      <dgm:spPr/>
      <dgm:t>
        <a:bodyPr/>
        <a:lstStyle/>
        <a:p>
          <a:endParaRPr lang="en-US"/>
        </a:p>
      </dgm:t>
    </dgm:pt>
    <dgm:pt modelId="{DD8DC551-7AC6-4E06-8F8B-3643359565EC}" type="sibTrans" cxnId="{6E51F394-BE10-4E41-9AE9-96B80B4F06A1}">
      <dgm:prSet/>
      <dgm:spPr/>
      <dgm:t>
        <a:bodyPr/>
        <a:lstStyle/>
        <a:p>
          <a:endParaRPr lang="en-US"/>
        </a:p>
      </dgm:t>
    </dgm:pt>
    <dgm:pt modelId="{2AAA0854-B790-4C33-85A9-A2F85D539792}" type="pres">
      <dgm:prSet presAssocID="{1B7FB878-1D0F-47EF-A969-2C1CAE85BBB3}" presName="Name0" presStyleCnt="0">
        <dgm:presLayoutVars>
          <dgm:dir/>
          <dgm:resizeHandles val="exact"/>
        </dgm:presLayoutVars>
      </dgm:prSet>
      <dgm:spPr/>
    </dgm:pt>
    <dgm:pt modelId="{E44D9465-D031-49D2-9579-DE8E0120CED2}" type="pres">
      <dgm:prSet presAssocID="{7523D57E-1C9E-4B49-B983-7AABBDDA8672}" presName="parTxOnly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57BBF-A8D5-4105-87E7-D8B37CEB8B06}" type="pres">
      <dgm:prSet presAssocID="{DEA1EE23-5034-48A0-A0F8-CF59FB32FCF4}" presName="parSpace" presStyleCnt="0"/>
      <dgm:spPr/>
    </dgm:pt>
    <dgm:pt modelId="{52818445-8221-4CEF-BAA1-E6FAE3BF7C89}" type="pres">
      <dgm:prSet presAssocID="{EEA97C04-6AFE-417A-BC0E-3CFC6DEABB45}" presName="parTxOnly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E42B96-074F-492E-8C24-AB56D5E18827}" type="pres">
      <dgm:prSet presAssocID="{ACF6FA3F-C083-4710-9B59-D564EFBD4D0B}" presName="parSpace" presStyleCnt="0"/>
      <dgm:spPr/>
    </dgm:pt>
    <dgm:pt modelId="{DEDB7537-EDAA-42E2-9454-800F37A0A0C3}" type="pres">
      <dgm:prSet presAssocID="{535E9B8C-C6A2-4D35-A8BE-A3AE2E6B5791}" presName="parTxOnly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E3FD9F-4B53-43D6-B9F1-18134D92D98E}" type="pres">
      <dgm:prSet presAssocID="{F13EE139-A307-4617-9CD0-CA15345F1CE1}" presName="parSpace" presStyleCnt="0"/>
      <dgm:spPr/>
    </dgm:pt>
    <dgm:pt modelId="{D6121610-EC0F-4E8D-915E-7CCC7B701CED}" type="pres">
      <dgm:prSet presAssocID="{922DF7D5-0C14-4B51-A4D7-F67708F1CF33}" presName="parTxOnly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7982A-3478-44BE-8E1E-A8958E6B8AD8}" type="pres">
      <dgm:prSet presAssocID="{62DF0985-3D3D-41C2-A25C-8A4326ECE9A2}" presName="parSpace" presStyleCnt="0"/>
      <dgm:spPr/>
    </dgm:pt>
    <dgm:pt modelId="{DC9EAE44-3366-412D-9705-131F6AA2F25A}" type="pres">
      <dgm:prSet presAssocID="{26ED5516-875E-40A5-A016-BD41179247AD}" presName="parTxOnly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33854-D336-4776-A0AE-C45EAB02C11F}" type="pres">
      <dgm:prSet presAssocID="{25F7A1B9-6BE2-45FB-B5C2-47237BD1FEBB}" presName="parSpace" presStyleCnt="0"/>
      <dgm:spPr/>
    </dgm:pt>
    <dgm:pt modelId="{3EF252EB-D40C-4043-8311-55725A35BFC6}" type="pres">
      <dgm:prSet presAssocID="{FE8E6052-2FE7-41E0-BA9C-0B498B73444A}" presName="parTxOnly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4CA9F1-FC9A-45F4-BBC3-4313A8B53D70}" type="pres">
      <dgm:prSet presAssocID="{CBF665CC-2899-4206-9F5A-B52D8ACF2A7D}" presName="parSpace" presStyleCnt="0"/>
      <dgm:spPr/>
    </dgm:pt>
    <dgm:pt modelId="{D6FE48B6-C4D6-4AE4-8DD4-AD88E159BF4C}" type="pres">
      <dgm:prSet presAssocID="{BFE15AF4-E5E8-4EC9-A3E6-016CD24F0364}" presName="parTxOnly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E274A2-1091-48C4-B379-7EF9B0ED9F23}" srcId="{1B7FB878-1D0F-47EF-A969-2C1CAE85BBB3}" destId="{EEA97C04-6AFE-417A-BC0E-3CFC6DEABB45}" srcOrd="1" destOrd="0" parTransId="{9C4809B4-48E8-4DB6-A5D5-9233073BF36F}" sibTransId="{ACF6FA3F-C083-4710-9B59-D564EFBD4D0B}"/>
    <dgm:cxn modelId="{033FAD52-6315-43A7-9E1B-F2E910FB44A9}" srcId="{1B7FB878-1D0F-47EF-A969-2C1CAE85BBB3}" destId="{7523D57E-1C9E-4B49-B983-7AABBDDA8672}" srcOrd="0" destOrd="0" parTransId="{B55E46B4-91D0-442C-A7C2-D268B2D74ED3}" sibTransId="{DEA1EE23-5034-48A0-A0F8-CF59FB32FCF4}"/>
    <dgm:cxn modelId="{6E51F394-BE10-4E41-9AE9-96B80B4F06A1}" srcId="{1B7FB878-1D0F-47EF-A969-2C1CAE85BBB3}" destId="{BFE15AF4-E5E8-4EC9-A3E6-016CD24F0364}" srcOrd="6" destOrd="0" parTransId="{4DD5940B-5F5C-4F21-9C7F-6E1ACAEE4883}" sibTransId="{DD8DC551-7AC6-4E06-8F8B-3643359565EC}"/>
    <dgm:cxn modelId="{421E78C2-A137-4B88-9E84-B4DC900C8F62}" srcId="{1B7FB878-1D0F-47EF-A969-2C1CAE85BBB3}" destId="{535E9B8C-C6A2-4D35-A8BE-A3AE2E6B5791}" srcOrd="2" destOrd="0" parTransId="{6AA2A624-6248-4839-902C-A606A97F7DBB}" sibTransId="{F13EE139-A307-4617-9CD0-CA15345F1CE1}"/>
    <dgm:cxn modelId="{206CACC1-49A0-4BA2-AD7F-0E7EF49C7145}" type="presOf" srcId="{1B7FB878-1D0F-47EF-A969-2C1CAE85BBB3}" destId="{2AAA0854-B790-4C33-85A9-A2F85D539792}" srcOrd="0" destOrd="0" presId="urn:microsoft.com/office/officeart/2005/8/layout/hChevron3"/>
    <dgm:cxn modelId="{5ACFCD60-64DD-410C-A021-53EC8D7295EB}" type="presOf" srcId="{7523D57E-1C9E-4B49-B983-7AABBDDA8672}" destId="{E44D9465-D031-49D2-9579-DE8E0120CED2}" srcOrd="0" destOrd="0" presId="urn:microsoft.com/office/officeart/2005/8/layout/hChevron3"/>
    <dgm:cxn modelId="{A3582295-33CE-4ADD-8BF3-D685A25DBAB5}" type="presOf" srcId="{FE8E6052-2FE7-41E0-BA9C-0B498B73444A}" destId="{3EF252EB-D40C-4043-8311-55725A35BFC6}" srcOrd="0" destOrd="0" presId="urn:microsoft.com/office/officeart/2005/8/layout/hChevron3"/>
    <dgm:cxn modelId="{75035C9B-3039-4B00-B0E5-003BC2EDBFFD}" type="presOf" srcId="{BFE15AF4-E5E8-4EC9-A3E6-016CD24F0364}" destId="{D6FE48B6-C4D6-4AE4-8DD4-AD88E159BF4C}" srcOrd="0" destOrd="0" presId="urn:microsoft.com/office/officeart/2005/8/layout/hChevron3"/>
    <dgm:cxn modelId="{3208880E-FF5D-4728-AE78-1C48F0370C42}" srcId="{1B7FB878-1D0F-47EF-A969-2C1CAE85BBB3}" destId="{26ED5516-875E-40A5-A016-BD41179247AD}" srcOrd="4" destOrd="0" parTransId="{667CDDC7-B878-4D33-9281-7CBF1D511245}" sibTransId="{25F7A1B9-6BE2-45FB-B5C2-47237BD1FEBB}"/>
    <dgm:cxn modelId="{0C8DE118-B560-45E1-916A-BEEBBA174337}" srcId="{1B7FB878-1D0F-47EF-A969-2C1CAE85BBB3}" destId="{922DF7D5-0C14-4B51-A4D7-F67708F1CF33}" srcOrd="3" destOrd="0" parTransId="{06A0A718-A55C-454E-AAAA-D7F11F64BB72}" sibTransId="{62DF0985-3D3D-41C2-A25C-8A4326ECE9A2}"/>
    <dgm:cxn modelId="{12DB3BF6-4BE1-4245-9E5C-CCDEF7BBD477}" type="presOf" srcId="{26ED5516-875E-40A5-A016-BD41179247AD}" destId="{DC9EAE44-3366-412D-9705-131F6AA2F25A}" srcOrd="0" destOrd="0" presId="urn:microsoft.com/office/officeart/2005/8/layout/hChevron3"/>
    <dgm:cxn modelId="{215FBDF2-84DD-4A7C-B3CC-A4E640999F4A}" srcId="{1B7FB878-1D0F-47EF-A969-2C1CAE85BBB3}" destId="{FE8E6052-2FE7-41E0-BA9C-0B498B73444A}" srcOrd="5" destOrd="0" parTransId="{A87DEEFB-4840-40DD-A2DA-656F4142842D}" sibTransId="{CBF665CC-2899-4206-9F5A-B52D8ACF2A7D}"/>
    <dgm:cxn modelId="{49D7863A-068F-48E4-9E5D-87A03855F056}" type="presOf" srcId="{922DF7D5-0C14-4B51-A4D7-F67708F1CF33}" destId="{D6121610-EC0F-4E8D-915E-7CCC7B701CED}" srcOrd="0" destOrd="0" presId="urn:microsoft.com/office/officeart/2005/8/layout/hChevron3"/>
    <dgm:cxn modelId="{AD5AA6A6-E03B-438E-A35A-968712381A4E}" type="presOf" srcId="{535E9B8C-C6A2-4D35-A8BE-A3AE2E6B5791}" destId="{DEDB7537-EDAA-42E2-9454-800F37A0A0C3}" srcOrd="0" destOrd="0" presId="urn:microsoft.com/office/officeart/2005/8/layout/hChevron3"/>
    <dgm:cxn modelId="{5296F92E-5236-4D8E-9171-EBE134C680B9}" type="presOf" srcId="{EEA97C04-6AFE-417A-BC0E-3CFC6DEABB45}" destId="{52818445-8221-4CEF-BAA1-E6FAE3BF7C89}" srcOrd="0" destOrd="0" presId="urn:microsoft.com/office/officeart/2005/8/layout/hChevron3"/>
    <dgm:cxn modelId="{E32B6FCC-CE56-46B7-BFFF-8A3798855949}" type="presParOf" srcId="{2AAA0854-B790-4C33-85A9-A2F85D539792}" destId="{E44D9465-D031-49D2-9579-DE8E0120CED2}" srcOrd="0" destOrd="0" presId="urn:microsoft.com/office/officeart/2005/8/layout/hChevron3"/>
    <dgm:cxn modelId="{41C723CB-39DD-4281-98FA-BC6771D0801E}" type="presParOf" srcId="{2AAA0854-B790-4C33-85A9-A2F85D539792}" destId="{A7757BBF-A8D5-4105-87E7-D8B37CEB8B06}" srcOrd="1" destOrd="0" presId="urn:microsoft.com/office/officeart/2005/8/layout/hChevron3"/>
    <dgm:cxn modelId="{3FC98C52-5241-4EA9-BEEC-B49B245834CB}" type="presParOf" srcId="{2AAA0854-B790-4C33-85A9-A2F85D539792}" destId="{52818445-8221-4CEF-BAA1-E6FAE3BF7C89}" srcOrd="2" destOrd="0" presId="urn:microsoft.com/office/officeart/2005/8/layout/hChevron3"/>
    <dgm:cxn modelId="{29471301-7CCA-411A-8335-8DED7B66E5CC}" type="presParOf" srcId="{2AAA0854-B790-4C33-85A9-A2F85D539792}" destId="{23E42B96-074F-492E-8C24-AB56D5E18827}" srcOrd="3" destOrd="0" presId="urn:microsoft.com/office/officeart/2005/8/layout/hChevron3"/>
    <dgm:cxn modelId="{3162ED36-C9B1-48F5-A70B-F1ACF59E9870}" type="presParOf" srcId="{2AAA0854-B790-4C33-85A9-A2F85D539792}" destId="{DEDB7537-EDAA-42E2-9454-800F37A0A0C3}" srcOrd="4" destOrd="0" presId="urn:microsoft.com/office/officeart/2005/8/layout/hChevron3"/>
    <dgm:cxn modelId="{F706F449-8A23-498A-914E-982923153872}" type="presParOf" srcId="{2AAA0854-B790-4C33-85A9-A2F85D539792}" destId="{51E3FD9F-4B53-43D6-B9F1-18134D92D98E}" srcOrd="5" destOrd="0" presId="urn:microsoft.com/office/officeart/2005/8/layout/hChevron3"/>
    <dgm:cxn modelId="{B4859449-68F6-44E0-9C40-48A048030262}" type="presParOf" srcId="{2AAA0854-B790-4C33-85A9-A2F85D539792}" destId="{D6121610-EC0F-4E8D-915E-7CCC7B701CED}" srcOrd="6" destOrd="0" presId="urn:microsoft.com/office/officeart/2005/8/layout/hChevron3"/>
    <dgm:cxn modelId="{651C477D-BCC8-4EE9-96B7-2D5C1151CACB}" type="presParOf" srcId="{2AAA0854-B790-4C33-85A9-A2F85D539792}" destId="{B127982A-3478-44BE-8E1E-A8958E6B8AD8}" srcOrd="7" destOrd="0" presId="urn:microsoft.com/office/officeart/2005/8/layout/hChevron3"/>
    <dgm:cxn modelId="{BA4F7596-154A-48E8-BFC9-100C425E169E}" type="presParOf" srcId="{2AAA0854-B790-4C33-85A9-A2F85D539792}" destId="{DC9EAE44-3366-412D-9705-131F6AA2F25A}" srcOrd="8" destOrd="0" presId="urn:microsoft.com/office/officeart/2005/8/layout/hChevron3"/>
    <dgm:cxn modelId="{0C718EB8-E01C-4FB4-AFCD-20C28D5A3726}" type="presParOf" srcId="{2AAA0854-B790-4C33-85A9-A2F85D539792}" destId="{C9D33854-D336-4776-A0AE-C45EAB02C11F}" srcOrd="9" destOrd="0" presId="urn:microsoft.com/office/officeart/2005/8/layout/hChevron3"/>
    <dgm:cxn modelId="{808C3644-655F-4D54-9319-A2F1E0FA1FAD}" type="presParOf" srcId="{2AAA0854-B790-4C33-85A9-A2F85D539792}" destId="{3EF252EB-D40C-4043-8311-55725A35BFC6}" srcOrd="10" destOrd="0" presId="urn:microsoft.com/office/officeart/2005/8/layout/hChevron3"/>
    <dgm:cxn modelId="{FB966172-919E-4555-8E0C-8AEC5E134453}" type="presParOf" srcId="{2AAA0854-B790-4C33-85A9-A2F85D539792}" destId="{224CA9F1-FC9A-45F4-BBC3-4313A8B53D70}" srcOrd="11" destOrd="0" presId="urn:microsoft.com/office/officeart/2005/8/layout/hChevron3"/>
    <dgm:cxn modelId="{C42C8AE1-374B-4F85-A83F-3E7D4AAA2518}" type="presParOf" srcId="{2AAA0854-B790-4C33-85A9-A2F85D539792}" destId="{D6FE48B6-C4D6-4AE4-8DD4-AD88E159BF4C}" srcOrd="1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7FB878-1D0F-47EF-A969-2C1CAE85BBB3}" type="doc">
      <dgm:prSet loTypeId="urn:microsoft.com/office/officeart/2005/8/layout/hChevron3" loCatId="process" qsTypeId="urn:microsoft.com/office/officeart/2005/8/quickstyle/simple1" qsCatId="simple" csTypeId="urn:microsoft.com/office/officeart/2005/8/colors/colorful5" csCatId="colorful" phldr="1"/>
      <dgm:spPr/>
    </dgm:pt>
    <dgm:pt modelId="{7523D57E-1C9E-4B49-B983-7AABBDDA8672}">
      <dgm:prSet phldrT="[Text]"/>
      <dgm:spPr/>
      <dgm:t>
        <a:bodyPr/>
        <a:lstStyle/>
        <a:p>
          <a:r>
            <a:rPr lang="en-US" dirty="0" smtClean="0"/>
            <a:t>2015</a:t>
          </a:r>
          <a:endParaRPr lang="en-US" dirty="0"/>
        </a:p>
      </dgm:t>
    </dgm:pt>
    <dgm:pt modelId="{B55E46B4-91D0-442C-A7C2-D268B2D74ED3}" type="parTrans" cxnId="{033FAD52-6315-43A7-9E1B-F2E910FB44A9}">
      <dgm:prSet/>
      <dgm:spPr/>
      <dgm:t>
        <a:bodyPr/>
        <a:lstStyle/>
        <a:p>
          <a:endParaRPr lang="en-US"/>
        </a:p>
      </dgm:t>
    </dgm:pt>
    <dgm:pt modelId="{DEA1EE23-5034-48A0-A0F8-CF59FB32FCF4}" type="sibTrans" cxnId="{033FAD52-6315-43A7-9E1B-F2E910FB44A9}">
      <dgm:prSet/>
      <dgm:spPr/>
      <dgm:t>
        <a:bodyPr/>
        <a:lstStyle/>
        <a:p>
          <a:endParaRPr lang="en-US"/>
        </a:p>
      </dgm:t>
    </dgm:pt>
    <dgm:pt modelId="{EEA97C04-6AFE-417A-BC0E-3CFC6DEABB45}">
      <dgm:prSet phldrT="[Text]"/>
      <dgm:spPr/>
      <dgm:t>
        <a:bodyPr/>
        <a:lstStyle/>
        <a:p>
          <a:r>
            <a:rPr lang="en-US" dirty="0" smtClean="0"/>
            <a:t>2016</a:t>
          </a:r>
          <a:endParaRPr lang="en-US" dirty="0"/>
        </a:p>
      </dgm:t>
    </dgm:pt>
    <dgm:pt modelId="{9C4809B4-48E8-4DB6-A5D5-9233073BF36F}" type="parTrans" cxnId="{4BE274A2-1091-48C4-B379-7EF9B0ED9F23}">
      <dgm:prSet/>
      <dgm:spPr/>
      <dgm:t>
        <a:bodyPr/>
        <a:lstStyle/>
        <a:p>
          <a:endParaRPr lang="en-US"/>
        </a:p>
      </dgm:t>
    </dgm:pt>
    <dgm:pt modelId="{ACF6FA3F-C083-4710-9B59-D564EFBD4D0B}" type="sibTrans" cxnId="{4BE274A2-1091-48C4-B379-7EF9B0ED9F23}">
      <dgm:prSet/>
      <dgm:spPr/>
      <dgm:t>
        <a:bodyPr/>
        <a:lstStyle/>
        <a:p>
          <a:endParaRPr lang="en-US"/>
        </a:p>
      </dgm:t>
    </dgm:pt>
    <dgm:pt modelId="{535E9B8C-C6A2-4D35-A8BE-A3AE2E6B5791}">
      <dgm:prSet phldrT="[Text]"/>
      <dgm:spPr/>
      <dgm:t>
        <a:bodyPr/>
        <a:lstStyle/>
        <a:p>
          <a:r>
            <a:rPr lang="en-US" dirty="0" smtClean="0"/>
            <a:t>2017</a:t>
          </a:r>
          <a:endParaRPr lang="en-US" dirty="0"/>
        </a:p>
      </dgm:t>
    </dgm:pt>
    <dgm:pt modelId="{6AA2A624-6248-4839-902C-A606A97F7DBB}" type="parTrans" cxnId="{421E78C2-A137-4B88-9E84-B4DC900C8F62}">
      <dgm:prSet/>
      <dgm:spPr/>
      <dgm:t>
        <a:bodyPr/>
        <a:lstStyle/>
        <a:p>
          <a:endParaRPr lang="en-US"/>
        </a:p>
      </dgm:t>
    </dgm:pt>
    <dgm:pt modelId="{F13EE139-A307-4617-9CD0-CA15345F1CE1}" type="sibTrans" cxnId="{421E78C2-A137-4B88-9E84-B4DC900C8F62}">
      <dgm:prSet/>
      <dgm:spPr/>
      <dgm:t>
        <a:bodyPr/>
        <a:lstStyle/>
        <a:p>
          <a:endParaRPr lang="en-US"/>
        </a:p>
      </dgm:t>
    </dgm:pt>
    <dgm:pt modelId="{922DF7D5-0C14-4B51-A4D7-F67708F1CF33}">
      <dgm:prSet phldrT="[Text]"/>
      <dgm:spPr/>
      <dgm:t>
        <a:bodyPr/>
        <a:lstStyle/>
        <a:p>
          <a:r>
            <a:rPr lang="en-US" dirty="0" smtClean="0"/>
            <a:t>2018</a:t>
          </a:r>
          <a:endParaRPr lang="en-US" dirty="0"/>
        </a:p>
      </dgm:t>
    </dgm:pt>
    <dgm:pt modelId="{06A0A718-A55C-454E-AAAA-D7F11F64BB72}" type="parTrans" cxnId="{0C8DE118-B560-45E1-916A-BEEBBA174337}">
      <dgm:prSet/>
      <dgm:spPr/>
      <dgm:t>
        <a:bodyPr/>
        <a:lstStyle/>
        <a:p>
          <a:endParaRPr lang="en-US"/>
        </a:p>
      </dgm:t>
    </dgm:pt>
    <dgm:pt modelId="{62DF0985-3D3D-41C2-A25C-8A4326ECE9A2}" type="sibTrans" cxnId="{0C8DE118-B560-45E1-916A-BEEBBA174337}">
      <dgm:prSet/>
      <dgm:spPr/>
      <dgm:t>
        <a:bodyPr/>
        <a:lstStyle/>
        <a:p>
          <a:endParaRPr lang="en-US"/>
        </a:p>
      </dgm:t>
    </dgm:pt>
    <dgm:pt modelId="{26ED5516-875E-40A5-A016-BD41179247AD}">
      <dgm:prSet phldrT="[Text]"/>
      <dgm:spPr/>
      <dgm:t>
        <a:bodyPr/>
        <a:lstStyle/>
        <a:p>
          <a:r>
            <a:rPr lang="en-US" dirty="0" smtClean="0"/>
            <a:t>2019</a:t>
          </a:r>
          <a:endParaRPr lang="en-US" dirty="0"/>
        </a:p>
      </dgm:t>
    </dgm:pt>
    <dgm:pt modelId="{667CDDC7-B878-4D33-9281-7CBF1D511245}" type="parTrans" cxnId="{3208880E-FF5D-4728-AE78-1C48F0370C42}">
      <dgm:prSet/>
      <dgm:spPr/>
      <dgm:t>
        <a:bodyPr/>
        <a:lstStyle/>
        <a:p>
          <a:endParaRPr lang="en-US"/>
        </a:p>
      </dgm:t>
    </dgm:pt>
    <dgm:pt modelId="{25F7A1B9-6BE2-45FB-B5C2-47237BD1FEBB}" type="sibTrans" cxnId="{3208880E-FF5D-4728-AE78-1C48F0370C42}">
      <dgm:prSet/>
      <dgm:spPr/>
      <dgm:t>
        <a:bodyPr/>
        <a:lstStyle/>
        <a:p>
          <a:endParaRPr lang="en-US"/>
        </a:p>
      </dgm:t>
    </dgm:pt>
    <dgm:pt modelId="{FE8E6052-2FE7-41E0-BA9C-0B498B73444A}">
      <dgm:prSet phldrT="[Text]"/>
      <dgm:spPr/>
      <dgm:t>
        <a:bodyPr/>
        <a:lstStyle/>
        <a:p>
          <a:r>
            <a:rPr lang="en-US" dirty="0" smtClean="0"/>
            <a:t>2020</a:t>
          </a:r>
          <a:endParaRPr lang="en-US" dirty="0"/>
        </a:p>
      </dgm:t>
    </dgm:pt>
    <dgm:pt modelId="{A87DEEFB-4840-40DD-A2DA-656F4142842D}" type="parTrans" cxnId="{215FBDF2-84DD-4A7C-B3CC-A4E640999F4A}">
      <dgm:prSet/>
      <dgm:spPr/>
      <dgm:t>
        <a:bodyPr/>
        <a:lstStyle/>
        <a:p>
          <a:endParaRPr lang="en-US"/>
        </a:p>
      </dgm:t>
    </dgm:pt>
    <dgm:pt modelId="{CBF665CC-2899-4206-9F5A-B52D8ACF2A7D}" type="sibTrans" cxnId="{215FBDF2-84DD-4A7C-B3CC-A4E640999F4A}">
      <dgm:prSet/>
      <dgm:spPr/>
      <dgm:t>
        <a:bodyPr/>
        <a:lstStyle/>
        <a:p>
          <a:endParaRPr lang="en-US"/>
        </a:p>
      </dgm:t>
    </dgm:pt>
    <dgm:pt modelId="{BFE15AF4-E5E8-4EC9-A3E6-016CD24F0364}">
      <dgm:prSet phldrT="[Text]"/>
      <dgm:spPr/>
      <dgm:t>
        <a:bodyPr/>
        <a:lstStyle/>
        <a:p>
          <a:r>
            <a:rPr lang="en-US" dirty="0" smtClean="0"/>
            <a:t>2021</a:t>
          </a:r>
          <a:endParaRPr lang="en-US" dirty="0"/>
        </a:p>
      </dgm:t>
    </dgm:pt>
    <dgm:pt modelId="{4DD5940B-5F5C-4F21-9C7F-6E1ACAEE4883}" type="parTrans" cxnId="{6E51F394-BE10-4E41-9AE9-96B80B4F06A1}">
      <dgm:prSet/>
      <dgm:spPr/>
      <dgm:t>
        <a:bodyPr/>
        <a:lstStyle/>
        <a:p>
          <a:endParaRPr lang="en-US"/>
        </a:p>
      </dgm:t>
    </dgm:pt>
    <dgm:pt modelId="{DD8DC551-7AC6-4E06-8F8B-3643359565EC}" type="sibTrans" cxnId="{6E51F394-BE10-4E41-9AE9-96B80B4F06A1}">
      <dgm:prSet/>
      <dgm:spPr/>
      <dgm:t>
        <a:bodyPr/>
        <a:lstStyle/>
        <a:p>
          <a:endParaRPr lang="en-US"/>
        </a:p>
      </dgm:t>
    </dgm:pt>
    <dgm:pt modelId="{2AAA0854-B790-4C33-85A9-A2F85D539792}" type="pres">
      <dgm:prSet presAssocID="{1B7FB878-1D0F-47EF-A969-2C1CAE85BBB3}" presName="Name0" presStyleCnt="0">
        <dgm:presLayoutVars>
          <dgm:dir/>
          <dgm:resizeHandles val="exact"/>
        </dgm:presLayoutVars>
      </dgm:prSet>
      <dgm:spPr/>
    </dgm:pt>
    <dgm:pt modelId="{E44D9465-D031-49D2-9579-DE8E0120CED2}" type="pres">
      <dgm:prSet presAssocID="{7523D57E-1C9E-4B49-B983-7AABBDDA8672}" presName="parTxOnly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57BBF-A8D5-4105-87E7-D8B37CEB8B06}" type="pres">
      <dgm:prSet presAssocID="{DEA1EE23-5034-48A0-A0F8-CF59FB32FCF4}" presName="parSpace" presStyleCnt="0"/>
      <dgm:spPr/>
    </dgm:pt>
    <dgm:pt modelId="{52818445-8221-4CEF-BAA1-E6FAE3BF7C89}" type="pres">
      <dgm:prSet presAssocID="{EEA97C04-6AFE-417A-BC0E-3CFC6DEABB45}" presName="parTxOnly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E42B96-074F-492E-8C24-AB56D5E18827}" type="pres">
      <dgm:prSet presAssocID="{ACF6FA3F-C083-4710-9B59-D564EFBD4D0B}" presName="parSpace" presStyleCnt="0"/>
      <dgm:spPr/>
    </dgm:pt>
    <dgm:pt modelId="{DEDB7537-EDAA-42E2-9454-800F37A0A0C3}" type="pres">
      <dgm:prSet presAssocID="{535E9B8C-C6A2-4D35-A8BE-A3AE2E6B5791}" presName="parTxOnly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E3FD9F-4B53-43D6-B9F1-18134D92D98E}" type="pres">
      <dgm:prSet presAssocID="{F13EE139-A307-4617-9CD0-CA15345F1CE1}" presName="parSpace" presStyleCnt="0"/>
      <dgm:spPr/>
    </dgm:pt>
    <dgm:pt modelId="{D6121610-EC0F-4E8D-915E-7CCC7B701CED}" type="pres">
      <dgm:prSet presAssocID="{922DF7D5-0C14-4B51-A4D7-F67708F1CF33}" presName="parTxOnly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27982A-3478-44BE-8E1E-A8958E6B8AD8}" type="pres">
      <dgm:prSet presAssocID="{62DF0985-3D3D-41C2-A25C-8A4326ECE9A2}" presName="parSpace" presStyleCnt="0"/>
      <dgm:spPr/>
    </dgm:pt>
    <dgm:pt modelId="{DC9EAE44-3366-412D-9705-131F6AA2F25A}" type="pres">
      <dgm:prSet presAssocID="{26ED5516-875E-40A5-A016-BD41179247AD}" presName="parTxOnly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33854-D336-4776-A0AE-C45EAB02C11F}" type="pres">
      <dgm:prSet presAssocID="{25F7A1B9-6BE2-45FB-B5C2-47237BD1FEBB}" presName="parSpace" presStyleCnt="0"/>
      <dgm:spPr/>
    </dgm:pt>
    <dgm:pt modelId="{3EF252EB-D40C-4043-8311-55725A35BFC6}" type="pres">
      <dgm:prSet presAssocID="{FE8E6052-2FE7-41E0-BA9C-0B498B73444A}" presName="parTxOnly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4CA9F1-FC9A-45F4-BBC3-4313A8B53D70}" type="pres">
      <dgm:prSet presAssocID="{CBF665CC-2899-4206-9F5A-B52D8ACF2A7D}" presName="parSpace" presStyleCnt="0"/>
      <dgm:spPr/>
    </dgm:pt>
    <dgm:pt modelId="{D6FE48B6-C4D6-4AE4-8DD4-AD88E159BF4C}" type="pres">
      <dgm:prSet presAssocID="{BFE15AF4-E5E8-4EC9-A3E6-016CD24F0364}" presName="parTxOnly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E274A2-1091-48C4-B379-7EF9B0ED9F23}" srcId="{1B7FB878-1D0F-47EF-A969-2C1CAE85BBB3}" destId="{EEA97C04-6AFE-417A-BC0E-3CFC6DEABB45}" srcOrd="1" destOrd="0" parTransId="{9C4809B4-48E8-4DB6-A5D5-9233073BF36F}" sibTransId="{ACF6FA3F-C083-4710-9B59-D564EFBD4D0B}"/>
    <dgm:cxn modelId="{033FAD52-6315-43A7-9E1B-F2E910FB44A9}" srcId="{1B7FB878-1D0F-47EF-A969-2C1CAE85BBB3}" destId="{7523D57E-1C9E-4B49-B983-7AABBDDA8672}" srcOrd="0" destOrd="0" parTransId="{B55E46B4-91D0-442C-A7C2-D268B2D74ED3}" sibTransId="{DEA1EE23-5034-48A0-A0F8-CF59FB32FCF4}"/>
    <dgm:cxn modelId="{6E51F394-BE10-4E41-9AE9-96B80B4F06A1}" srcId="{1B7FB878-1D0F-47EF-A969-2C1CAE85BBB3}" destId="{BFE15AF4-E5E8-4EC9-A3E6-016CD24F0364}" srcOrd="6" destOrd="0" parTransId="{4DD5940B-5F5C-4F21-9C7F-6E1ACAEE4883}" sibTransId="{DD8DC551-7AC6-4E06-8F8B-3643359565EC}"/>
    <dgm:cxn modelId="{421E78C2-A137-4B88-9E84-B4DC900C8F62}" srcId="{1B7FB878-1D0F-47EF-A969-2C1CAE85BBB3}" destId="{535E9B8C-C6A2-4D35-A8BE-A3AE2E6B5791}" srcOrd="2" destOrd="0" parTransId="{6AA2A624-6248-4839-902C-A606A97F7DBB}" sibTransId="{F13EE139-A307-4617-9CD0-CA15345F1CE1}"/>
    <dgm:cxn modelId="{206CACC1-49A0-4BA2-AD7F-0E7EF49C7145}" type="presOf" srcId="{1B7FB878-1D0F-47EF-A969-2C1CAE85BBB3}" destId="{2AAA0854-B790-4C33-85A9-A2F85D539792}" srcOrd="0" destOrd="0" presId="urn:microsoft.com/office/officeart/2005/8/layout/hChevron3"/>
    <dgm:cxn modelId="{5ACFCD60-64DD-410C-A021-53EC8D7295EB}" type="presOf" srcId="{7523D57E-1C9E-4B49-B983-7AABBDDA8672}" destId="{E44D9465-D031-49D2-9579-DE8E0120CED2}" srcOrd="0" destOrd="0" presId="urn:microsoft.com/office/officeart/2005/8/layout/hChevron3"/>
    <dgm:cxn modelId="{A3582295-33CE-4ADD-8BF3-D685A25DBAB5}" type="presOf" srcId="{FE8E6052-2FE7-41E0-BA9C-0B498B73444A}" destId="{3EF252EB-D40C-4043-8311-55725A35BFC6}" srcOrd="0" destOrd="0" presId="urn:microsoft.com/office/officeart/2005/8/layout/hChevron3"/>
    <dgm:cxn modelId="{75035C9B-3039-4B00-B0E5-003BC2EDBFFD}" type="presOf" srcId="{BFE15AF4-E5E8-4EC9-A3E6-016CD24F0364}" destId="{D6FE48B6-C4D6-4AE4-8DD4-AD88E159BF4C}" srcOrd="0" destOrd="0" presId="urn:microsoft.com/office/officeart/2005/8/layout/hChevron3"/>
    <dgm:cxn modelId="{3208880E-FF5D-4728-AE78-1C48F0370C42}" srcId="{1B7FB878-1D0F-47EF-A969-2C1CAE85BBB3}" destId="{26ED5516-875E-40A5-A016-BD41179247AD}" srcOrd="4" destOrd="0" parTransId="{667CDDC7-B878-4D33-9281-7CBF1D511245}" sibTransId="{25F7A1B9-6BE2-45FB-B5C2-47237BD1FEBB}"/>
    <dgm:cxn modelId="{0C8DE118-B560-45E1-916A-BEEBBA174337}" srcId="{1B7FB878-1D0F-47EF-A969-2C1CAE85BBB3}" destId="{922DF7D5-0C14-4B51-A4D7-F67708F1CF33}" srcOrd="3" destOrd="0" parTransId="{06A0A718-A55C-454E-AAAA-D7F11F64BB72}" sibTransId="{62DF0985-3D3D-41C2-A25C-8A4326ECE9A2}"/>
    <dgm:cxn modelId="{12DB3BF6-4BE1-4245-9E5C-CCDEF7BBD477}" type="presOf" srcId="{26ED5516-875E-40A5-A016-BD41179247AD}" destId="{DC9EAE44-3366-412D-9705-131F6AA2F25A}" srcOrd="0" destOrd="0" presId="urn:microsoft.com/office/officeart/2005/8/layout/hChevron3"/>
    <dgm:cxn modelId="{215FBDF2-84DD-4A7C-B3CC-A4E640999F4A}" srcId="{1B7FB878-1D0F-47EF-A969-2C1CAE85BBB3}" destId="{FE8E6052-2FE7-41E0-BA9C-0B498B73444A}" srcOrd="5" destOrd="0" parTransId="{A87DEEFB-4840-40DD-A2DA-656F4142842D}" sibTransId="{CBF665CC-2899-4206-9F5A-B52D8ACF2A7D}"/>
    <dgm:cxn modelId="{49D7863A-068F-48E4-9E5D-87A03855F056}" type="presOf" srcId="{922DF7D5-0C14-4B51-A4D7-F67708F1CF33}" destId="{D6121610-EC0F-4E8D-915E-7CCC7B701CED}" srcOrd="0" destOrd="0" presId="urn:microsoft.com/office/officeart/2005/8/layout/hChevron3"/>
    <dgm:cxn modelId="{AD5AA6A6-E03B-438E-A35A-968712381A4E}" type="presOf" srcId="{535E9B8C-C6A2-4D35-A8BE-A3AE2E6B5791}" destId="{DEDB7537-EDAA-42E2-9454-800F37A0A0C3}" srcOrd="0" destOrd="0" presId="urn:microsoft.com/office/officeart/2005/8/layout/hChevron3"/>
    <dgm:cxn modelId="{5296F92E-5236-4D8E-9171-EBE134C680B9}" type="presOf" srcId="{EEA97C04-6AFE-417A-BC0E-3CFC6DEABB45}" destId="{52818445-8221-4CEF-BAA1-E6FAE3BF7C89}" srcOrd="0" destOrd="0" presId="urn:microsoft.com/office/officeart/2005/8/layout/hChevron3"/>
    <dgm:cxn modelId="{E32B6FCC-CE56-46B7-BFFF-8A3798855949}" type="presParOf" srcId="{2AAA0854-B790-4C33-85A9-A2F85D539792}" destId="{E44D9465-D031-49D2-9579-DE8E0120CED2}" srcOrd="0" destOrd="0" presId="urn:microsoft.com/office/officeart/2005/8/layout/hChevron3"/>
    <dgm:cxn modelId="{41C723CB-39DD-4281-98FA-BC6771D0801E}" type="presParOf" srcId="{2AAA0854-B790-4C33-85A9-A2F85D539792}" destId="{A7757BBF-A8D5-4105-87E7-D8B37CEB8B06}" srcOrd="1" destOrd="0" presId="urn:microsoft.com/office/officeart/2005/8/layout/hChevron3"/>
    <dgm:cxn modelId="{3FC98C52-5241-4EA9-BEEC-B49B245834CB}" type="presParOf" srcId="{2AAA0854-B790-4C33-85A9-A2F85D539792}" destId="{52818445-8221-4CEF-BAA1-E6FAE3BF7C89}" srcOrd="2" destOrd="0" presId="urn:microsoft.com/office/officeart/2005/8/layout/hChevron3"/>
    <dgm:cxn modelId="{29471301-7CCA-411A-8335-8DED7B66E5CC}" type="presParOf" srcId="{2AAA0854-B790-4C33-85A9-A2F85D539792}" destId="{23E42B96-074F-492E-8C24-AB56D5E18827}" srcOrd="3" destOrd="0" presId="urn:microsoft.com/office/officeart/2005/8/layout/hChevron3"/>
    <dgm:cxn modelId="{3162ED36-C9B1-48F5-A70B-F1ACF59E9870}" type="presParOf" srcId="{2AAA0854-B790-4C33-85A9-A2F85D539792}" destId="{DEDB7537-EDAA-42E2-9454-800F37A0A0C3}" srcOrd="4" destOrd="0" presId="urn:microsoft.com/office/officeart/2005/8/layout/hChevron3"/>
    <dgm:cxn modelId="{F706F449-8A23-498A-914E-982923153872}" type="presParOf" srcId="{2AAA0854-B790-4C33-85A9-A2F85D539792}" destId="{51E3FD9F-4B53-43D6-B9F1-18134D92D98E}" srcOrd="5" destOrd="0" presId="urn:microsoft.com/office/officeart/2005/8/layout/hChevron3"/>
    <dgm:cxn modelId="{B4859449-68F6-44E0-9C40-48A048030262}" type="presParOf" srcId="{2AAA0854-B790-4C33-85A9-A2F85D539792}" destId="{D6121610-EC0F-4E8D-915E-7CCC7B701CED}" srcOrd="6" destOrd="0" presId="urn:microsoft.com/office/officeart/2005/8/layout/hChevron3"/>
    <dgm:cxn modelId="{651C477D-BCC8-4EE9-96B7-2D5C1151CACB}" type="presParOf" srcId="{2AAA0854-B790-4C33-85A9-A2F85D539792}" destId="{B127982A-3478-44BE-8E1E-A8958E6B8AD8}" srcOrd="7" destOrd="0" presId="urn:microsoft.com/office/officeart/2005/8/layout/hChevron3"/>
    <dgm:cxn modelId="{BA4F7596-154A-48E8-BFC9-100C425E169E}" type="presParOf" srcId="{2AAA0854-B790-4C33-85A9-A2F85D539792}" destId="{DC9EAE44-3366-412D-9705-131F6AA2F25A}" srcOrd="8" destOrd="0" presId="urn:microsoft.com/office/officeart/2005/8/layout/hChevron3"/>
    <dgm:cxn modelId="{0C718EB8-E01C-4FB4-AFCD-20C28D5A3726}" type="presParOf" srcId="{2AAA0854-B790-4C33-85A9-A2F85D539792}" destId="{C9D33854-D336-4776-A0AE-C45EAB02C11F}" srcOrd="9" destOrd="0" presId="urn:microsoft.com/office/officeart/2005/8/layout/hChevron3"/>
    <dgm:cxn modelId="{808C3644-655F-4D54-9319-A2F1E0FA1FAD}" type="presParOf" srcId="{2AAA0854-B790-4C33-85A9-A2F85D539792}" destId="{3EF252EB-D40C-4043-8311-55725A35BFC6}" srcOrd="10" destOrd="0" presId="urn:microsoft.com/office/officeart/2005/8/layout/hChevron3"/>
    <dgm:cxn modelId="{FB966172-919E-4555-8E0C-8AEC5E134453}" type="presParOf" srcId="{2AAA0854-B790-4C33-85A9-A2F85D539792}" destId="{224CA9F1-FC9A-45F4-BBC3-4313A8B53D70}" srcOrd="11" destOrd="0" presId="urn:microsoft.com/office/officeart/2005/8/layout/hChevron3"/>
    <dgm:cxn modelId="{C42C8AE1-374B-4F85-A83F-3E7D4AAA2518}" type="presParOf" srcId="{2AAA0854-B790-4C33-85A9-A2F85D539792}" destId="{D6FE48B6-C4D6-4AE4-8DD4-AD88E159BF4C}" srcOrd="1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D9465-D031-49D2-9579-DE8E0120CED2}">
      <dsp:nvSpPr>
        <dsp:cNvPr id="0" name=""/>
        <dsp:cNvSpPr/>
      </dsp:nvSpPr>
      <dsp:spPr>
        <a:xfrm>
          <a:off x="1262" y="274298"/>
          <a:ext cx="1486007" cy="59440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2015</a:t>
          </a:r>
          <a:endParaRPr lang="en-US" sz="2800" kern="1200" dirty="0"/>
        </a:p>
      </dsp:txBody>
      <dsp:txXfrm>
        <a:off x="1262" y="274298"/>
        <a:ext cx="1337407" cy="594402"/>
      </dsp:txXfrm>
    </dsp:sp>
    <dsp:sp modelId="{52818445-8221-4CEF-BAA1-E6FAE3BF7C89}">
      <dsp:nvSpPr>
        <dsp:cNvPr id="0" name=""/>
        <dsp:cNvSpPr/>
      </dsp:nvSpPr>
      <dsp:spPr>
        <a:xfrm>
          <a:off x="1190068" y="274298"/>
          <a:ext cx="1486007" cy="594402"/>
        </a:xfrm>
        <a:prstGeom prst="chevron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2016</a:t>
          </a:r>
          <a:endParaRPr lang="en-US" sz="2800" kern="1200" dirty="0"/>
        </a:p>
      </dsp:txBody>
      <dsp:txXfrm>
        <a:off x="1487269" y="274298"/>
        <a:ext cx="891605" cy="594402"/>
      </dsp:txXfrm>
    </dsp:sp>
    <dsp:sp modelId="{DEDB7537-EDAA-42E2-9454-800F37A0A0C3}">
      <dsp:nvSpPr>
        <dsp:cNvPr id="0" name=""/>
        <dsp:cNvSpPr/>
      </dsp:nvSpPr>
      <dsp:spPr>
        <a:xfrm>
          <a:off x="2378874" y="274298"/>
          <a:ext cx="1486007" cy="594402"/>
        </a:xfrm>
        <a:prstGeom prst="chevron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2017</a:t>
          </a:r>
          <a:endParaRPr lang="en-US" sz="2800" kern="1200" dirty="0"/>
        </a:p>
      </dsp:txBody>
      <dsp:txXfrm>
        <a:off x="2676075" y="274298"/>
        <a:ext cx="891605" cy="594402"/>
      </dsp:txXfrm>
    </dsp:sp>
    <dsp:sp modelId="{D6121610-EC0F-4E8D-915E-7CCC7B701CED}">
      <dsp:nvSpPr>
        <dsp:cNvPr id="0" name=""/>
        <dsp:cNvSpPr/>
      </dsp:nvSpPr>
      <dsp:spPr>
        <a:xfrm>
          <a:off x="3567680" y="274298"/>
          <a:ext cx="1486007" cy="594402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2018</a:t>
          </a:r>
          <a:endParaRPr lang="en-US" sz="2800" kern="1200" dirty="0"/>
        </a:p>
      </dsp:txBody>
      <dsp:txXfrm>
        <a:off x="3864881" y="274298"/>
        <a:ext cx="891605" cy="594402"/>
      </dsp:txXfrm>
    </dsp:sp>
    <dsp:sp modelId="{DC9EAE44-3366-412D-9705-131F6AA2F25A}">
      <dsp:nvSpPr>
        <dsp:cNvPr id="0" name=""/>
        <dsp:cNvSpPr/>
      </dsp:nvSpPr>
      <dsp:spPr>
        <a:xfrm>
          <a:off x="4756486" y="274298"/>
          <a:ext cx="1486007" cy="594402"/>
        </a:xfrm>
        <a:prstGeom prst="chevron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2019</a:t>
          </a:r>
          <a:endParaRPr lang="en-US" sz="2800" kern="1200" dirty="0"/>
        </a:p>
      </dsp:txBody>
      <dsp:txXfrm>
        <a:off x="5053687" y="274298"/>
        <a:ext cx="891605" cy="594402"/>
      </dsp:txXfrm>
    </dsp:sp>
    <dsp:sp modelId="{3EF252EB-D40C-4043-8311-55725A35BFC6}">
      <dsp:nvSpPr>
        <dsp:cNvPr id="0" name=""/>
        <dsp:cNvSpPr/>
      </dsp:nvSpPr>
      <dsp:spPr>
        <a:xfrm>
          <a:off x="5945292" y="274298"/>
          <a:ext cx="1486007" cy="594402"/>
        </a:xfrm>
        <a:prstGeom prst="chevron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2020</a:t>
          </a:r>
          <a:endParaRPr lang="en-US" sz="2800" kern="1200" dirty="0"/>
        </a:p>
      </dsp:txBody>
      <dsp:txXfrm>
        <a:off x="6242493" y="274298"/>
        <a:ext cx="891605" cy="594402"/>
      </dsp:txXfrm>
    </dsp:sp>
    <dsp:sp modelId="{D6FE48B6-C4D6-4AE4-8DD4-AD88E159BF4C}">
      <dsp:nvSpPr>
        <dsp:cNvPr id="0" name=""/>
        <dsp:cNvSpPr/>
      </dsp:nvSpPr>
      <dsp:spPr>
        <a:xfrm>
          <a:off x="7134097" y="274298"/>
          <a:ext cx="1486007" cy="594402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2021</a:t>
          </a:r>
          <a:endParaRPr lang="en-US" sz="2800" kern="1200" dirty="0"/>
        </a:p>
      </dsp:txBody>
      <dsp:txXfrm>
        <a:off x="7431298" y="274298"/>
        <a:ext cx="891605" cy="5944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D9465-D031-49D2-9579-DE8E0120CED2}">
      <dsp:nvSpPr>
        <dsp:cNvPr id="0" name=""/>
        <dsp:cNvSpPr/>
      </dsp:nvSpPr>
      <dsp:spPr>
        <a:xfrm>
          <a:off x="1262" y="274298"/>
          <a:ext cx="1486007" cy="59440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2015</a:t>
          </a:r>
          <a:endParaRPr lang="en-US" sz="2800" kern="1200" dirty="0"/>
        </a:p>
      </dsp:txBody>
      <dsp:txXfrm>
        <a:off x="1262" y="274298"/>
        <a:ext cx="1337407" cy="594402"/>
      </dsp:txXfrm>
    </dsp:sp>
    <dsp:sp modelId="{52818445-8221-4CEF-BAA1-E6FAE3BF7C89}">
      <dsp:nvSpPr>
        <dsp:cNvPr id="0" name=""/>
        <dsp:cNvSpPr/>
      </dsp:nvSpPr>
      <dsp:spPr>
        <a:xfrm>
          <a:off x="1190068" y="274298"/>
          <a:ext cx="1486007" cy="594402"/>
        </a:xfrm>
        <a:prstGeom prst="chevron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2016</a:t>
          </a:r>
          <a:endParaRPr lang="en-US" sz="2800" kern="1200" dirty="0"/>
        </a:p>
      </dsp:txBody>
      <dsp:txXfrm>
        <a:off x="1487269" y="274298"/>
        <a:ext cx="891605" cy="594402"/>
      </dsp:txXfrm>
    </dsp:sp>
    <dsp:sp modelId="{DEDB7537-EDAA-42E2-9454-800F37A0A0C3}">
      <dsp:nvSpPr>
        <dsp:cNvPr id="0" name=""/>
        <dsp:cNvSpPr/>
      </dsp:nvSpPr>
      <dsp:spPr>
        <a:xfrm>
          <a:off x="2378874" y="274298"/>
          <a:ext cx="1486007" cy="594402"/>
        </a:xfrm>
        <a:prstGeom prst="chevron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2017</a:t>
          </a:r>
          <a:endParaRPr lang="en-US" sz="2800" kern="1200" dirty="0"/>
        </a:p>
      </dsp:txBody>
      <dsp:txXfrm>
        <a:off x="2676075" y="274298"/>
        <a:ext cx="891605" cy="594402"/>
      </dsp:txXfrm>
    </dsp:sp>
    <dsp:sp modelId="{D6121610-EC0F-4E8D-915E-7CCC7B701CED}">
      <dsp:nvSpPr>
        <dsp:cNvPr id="0" name=""/>
        <dsp:cNvSpPr/>
      </dsp:nvSpPr>
      <dsp:spPr>
        <a:xfrm>
          <a:off x="3567680" y="274298"/>
          <a:ext cx="1486007" cy="594402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2018</a:t>
          </a:r>
          <a:endParaRPr lang="en-US" sz="2800" kern="1200" dirty="0"/>
        </a:p>
      </dsp:txBody>
      <dsp:txXfrm>
        <a:off x="3864881" y="274298"/>
        <a:ext cx="891605" cy="594402"/>
      </dsp:txXfrm>
    </dsp:sp>
    <dsp:sp modelId="{DC9EAE44-3366-412D-9705-131F6AA2F25A}">
      <dsp:nvSpPr>
        <dsp:cNvPr id="0" name=""/>
        <dsp:cNvSpPr/>
      </dsp:nvSpPr>
      <dsp:spPr>
        <a:xfrm>
          <a:off x="4756486" y="274298"/>
          <a:ext cx="1486007" cy="594402"/>
        </a:xfrm>
        <a:prstGeom prst="chevron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2019</a:t>
          </a:r>
          <a:endParaRPr lang="en-US" sz="2800" kern="1200" dirty="0"/>
        </a:p>
      </dsp:txBody>
      <dsp:txXfrm>
        <a:off x="5053687" y="274298"/>
        <a:ext cx="891605" cy="594402"/>
      </dsp:txXfrm>
    </dsp:sp>
    <dsp:sp modelId="{3EF252EB-D40C-4043-8311-55725A35BFC6}">
      <dsp:nvSpPr>
        <dsp:cNvPr id="0" name=""/>
        <dsp:cNvSpPr/>
      </dsp:nvSpPr>
      <dsp:spPr>
        <a:xfrm>
          <a:off x="5945292" y="274298"/>
          <a:ext cx="1486007" cy="594402"/>
        </a:xfrm>
        <a:prstGeom prst="chevron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2020</a:t>
          </a:r>
          <a:endParaRPr lang="en-US" sz="2800" kern="1200" dirty="0"/>
        </a:p>
      </dsp:txBody>
      <dsp:txXfrm>
        <a:off x="6242493" y="274298"/>
        <a:ext cx="891605" cy="594402"/>
      </dsp:txXfrm>
    </dsp:sp>
    <dsp:sp modelId="{D6FE48B6-C4D6-4AE4-8DD4-AD88E159BF4C}">
      <dsp:nvSpPr>
        <dsp:cNvPr id="0" name=""/>
        <dsp:cNvSpPr/>
      </dsp:nvSpPr>
      <dsp:spPr>
        <a:xfrm>
          <a:off x="7134097" y="274298"/>
          <a:ext cx="1486007" cy="594402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2021</a:t>
          </a:r>
          <a:endParaRPr lang="en-US" sz="2800" kern="1200" dirty="0"/>
        </a:p>
      </dsp:txBody>
      <dsp:txXfrm>
        <a:off x="7431298" y="274298"/>
        <a:ext cx="891605" cy="5944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D9465-D031-49D2-9579-DE8E0120CED2}">
      <dsp:nvSpPr>
        <dsp:cNvPr id="0" name=""/>
        <dsp:cNvSpPr/>
      </dsp:nvSpPr>
      <dsp:spPr>
        <a:xfrm>
          <a:off x="1262" y="274298"/>
          <a:ext cx="1486007" cy="59440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2015</a:t>
          </a:r>
          <a:endParaRPr lang="en-US" sz="2800" kern="1200" dirty="0"/>
        </a:p>
      </dsp:txBody>
      <dsp:txXfrm>
        <a:off x="1262" y="274298"/>
        <a:ext cx="1337407" cy="594402"/>
      </dsp:txXfrm>
    </dsp:sp>
    <dsp:sp modelId="{52818445-8221-4CEF-BAA1-E6FAE3BF7C89}">
      <dsp:nvSpPr>
        <dsp:cNvPr id="0" name=""/>
        <dsp:cNvSpPr/>
      </dsp:nvSpPr>
      <dsp:spPr>
        <a:xfrm>
          <a:off x="1190068" y="274298"/>
          <a:ext cx="1486007" cy="594402"/>
        </a:xfrm>
        <a:prstGeom prst="chevron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2016</a:t>
          </a:r>
          <a:endParaRPr lang="en-US" sz="2800" kern="1200" dirty="0"/>
        </a:p>
      </dsp:txBody>
      <dsp:txXfrm>
        <a:off x="1487269" y="274298"/>
        <a:ext cx="891605" cy="594402"/>
      </dsp:txXfrm>
    </dsp:sp>
    <dsp:sp modelId="{DEDB7537-EDAA-42E2-9454-800F37A0A0C3}">
      <dsp:nvSpPr>
        <dsp:cNvPr id="0" name=""/>
        <dsp:cNvSpPr/>
      </dsp:nvSpPr>
      <dsp:spPr>
        <a:xfrm>
          <a:off x="2378874" y="274298"/>
          <a:ext cx="1486007" cy="594402"/>
        </a:xfrm>
        <a:prstGeom prst="chevron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2017</a:t>
          </a:r>
          <a:endParaRPr lang="en-US" sz="2800" kern="1200" dirty="0"/>
        </a:p>
      </dsp:txBody>
      <dsp:txXfrm>
        <a:off x="2676075" y="274298"/>
        <a:ext cx="891605" cy="594402"/>
      </dsp:txXfrm>
    </dsp:sp>
    <dsp:sp modelId="{D6121610-EC0F-4E8D-915E-7CCC7B701CED}">
      <dsp:nvSpPr>
        <dsp:cNvPr id="0" name=""/>
        <dsp:cNvSpPr/>
      </dsp:nvSpPr>
      <dsp:spPr>
        <a:xfrm>
          <a:off x="3567680" y="274298"/>
          <a:ext cx="1486007" cy="594402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2018</a:t>
          </a:r>
          <a:endParaRPr lang="en-US" sz="2800" kern="1200" dirty="0"/>
        </a:p>
      </dsp:txBody>
      <dsp:txXfrm>
        <a:off x="3864881" y="274298"/>
        <a:ext cx="891605" cy="594402"/>
      </dsp:txXfrm>
    </dsp:sp>
    <dsp:sp modelId="{DC9EAE44-3366-412D-9705-131F6AA2F25A}">
      <dsp:nvSpPr>
        <dsp:cNvPr id="0" name=""/>
        <dsp:cNvSpPr/>
      </dsp:nvSpPr>
      <dsp:spPr>
        <a:xfrm>
          <a:off x="4756486" y="274298"/>
          <a:ext cx="1486007" cy="594402"/>
        </a:xfrm>
        <a:prstGeom prst="chevron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2019</a:t>
          </a:r>
          <a:endParaRPr lang="en-US" sz="2800" kern="1200" dirty="0"/>
        </a:p>
      </dsp:txBody>
      <dsp:txXfrm>
        <a:off x="5053687" y="274298"/>
        <a:ext cx="891605" cy="594402"/>
      </dsp:txXfrm>
    </dsp:sp>
    <dsp:sp modelId="{3EF252EB-D40C-4043-8311-55725A35BFC6}">
      <dsp:nvSpPr>
        <dsp:cNvPr id="0" name=""/>
        <dsp:cNvSpPr/>
      </dsp:nvSpPr>
      <dsp:spPr>
        <a:xfrm>
          <a:off x="5945292" y="274298"/>
          <a:ext cx="1486007" cy="594402"/>
        </a:xfrm>
        <a:prstGeom prst="chevron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2020</a:t>
          </a:r>
          <a:endParaRPr lang="en-US" sz="2800" kern="1200" dirty="0"/>
        </a:p>
      </dsp:txBody>
      <dsp:txXfrm>
        <a:off x="6242493" y="274298"/>
        <a:ext cx="891605" cy="594402"/>
      </dsp:txXfrm>
    </dsp:sp>
    <dsp:sp modelId="{D6FE48B6-C4D6-4AE4-8DD4-AD88E159BF4C}">
      <dsp:nvSpPr>
        <dsp:cNvPr id="0" name=""/>
        <dsp:cNvSpPr/>
      </dsp:nvSpPr>
      <dsp:spPr>
        <a:xfrm>
          <a:off x="7134097" y="274298"/>
          <a:ext cx="1486007" cy="594402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2021</a:t>
          </a:r>
          <a:endParaRPr lang="en-US" sz="2800" kern="1200" dirty="0"/>
        </a:p>
      </dsp:txBody>
      <dsp:txXfrm>
        <a:off x="7431298" y="274298"/>
        <a:ext cx="891605" cy="5944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D9465-D031-49D2-9579-DE8E0120CED2}">
      <dsp:nvSpPr>
        <dsp:cNvPr id="0" name=""/>
        <dsp:cNvSpPr/>
      </dsp:nvSpPr>
      <dsp:spPr>
        <a:xfrm>
          <a:off x="1262" y="274298"/>
          <a:ext cx="1486007" cy="59440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2015</a:t>
          </a:r>
          <a:endParaRPr lang="en-US" sz="2800" kern="1200" dirty="0"/>
        </a:p>
      </dsp:txBody>
      <dsp:txXfrm>
        <a:off x="1262" y="274298"/>
        <a:ext cx="1337407" cy="594402"/>
      </dsp:txXfrm>
    </dsp:sp>
    <dsp:sp modelId="{52818445-8221-4CEF-BAA1-E6FAE3BF7C89}">
      <dsp:nvSpPr>
        <dsp:cNvPr id="0" name=""/>
        <dsp:cNvSpPr/>
      </dsp:nvSpPr>
      <dsp:spPr>
        <a:xfrm>
          <a:off x="1190068" y="274298"/>
          <a:ext cx="1486007" cy="594402"/>
        </a:xfrm>
        <a:prstGeom prst="chevron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2016</a:t>
          </a:r>
          <a:endParaRPr lang="en-US" sz="2800" kern="1200" dirty="0"/>
        </a:p>
      </dsp:txBody>
      <dsp:txXfrm>
        <a:off x="1487269" y="274298"/>
        <a:ext cx="891605" cy="594402"/>
      </dsp:txXfrm>
    </dsp:sp>
    <dsp:sp modelId="{DEDB7537-EDAA-42E2-9454-800F37A0A0C3}">
      <dsp:nvSpPr>
        <dsp:cNvPr id="0" name=""/>
        <dsp:cNvSpPr/>
      </dsp:nvSpPr>
      <dsp:spPr>
        <a:xfrm>
          <a:off x="2378874" y="274298"/>
          <a:ext cx="1486007" cy="594402"/>
        </a:xfrm>
        <a:prstGeom prst="chevron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2017</a:t>
          </a:r>
          <a:endParaRPr lang="en-US" sz="2800" kern="1200" dirty="0"/>
        </a:p>
      </dsp:txBody>
      <dsp:txXfrm>
        <a:off x="2676075" y="274298"/>
        <a:ext cx="891605" cy="594402"/>
      </dsp:txXfrm>
    </dsp:sp>
    <dsp:sp modelId="{D6121610-EC0F-4E8D-915E-7CCC7B701CED}">
      <dsp:nvSpPr>
        <dsp:cNvPr id="0" name=""/>
        <dsp:cNvSpPr/>
      </dsp:nvSpPr>
      <dsp:spPr>
        <a:xfrm>
          <a:off x="3567680" y="274298"/>
          <a:ext cx="1486007" cy="594402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2018</a:t>
          </a:r>
          <a:endParaRPr lang="en-US" sz="2800" kern="1200" dirty="0"/>
        </a:p>
      </dsp:txBody>
      <dsp:txXfrm>
        <a:off x="3864881" y="274298"/>
        <a:ext cx="891605" cy="594402"/>
      </dsp:txXfrm>
    </dsp:sp>
    <dsp:sp modelId="{DC9EAE44-3366-412D-9705-131F6AA2F25A}">
      <dsp:nvSpPr>
        <dsp:cNvPr id="0" name=""/>
        <dsp:cNvSpPr/>
      </dsp:nvSpPr>
      <dsp:spPr>
        <a:xfrm>
          <a:off x="4756486" y="274298"/>
          <a:ext cx="1486007" cy="594402"/>
        </a:xfrm>
        <a:prstGeom prst="chevron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2019</a:t>
          </a:r>
          <a:endParaRPr lang="en-US" sz="2800" kern="1200" dirty="0"/>
        </a:p>
      </dsp:txBody>
      <dsp:txXfrm>
        <a:off x="5053687" y="274298"/>
        <a:ext cx="891605" cy="594402"/>
      </dsp:txXfrm>
    </dsp:sp>
    <dsp:sp modelId="{3EF252EB-D40C-4043-8311-55725A35BFC6}">
      <dsp:nvSpPr>
        <dsp:cNvPr id="0" name=""/>
        <dsp:cNvSpPr/>
      </dsp:nvSpPr>
      <dsp:spPr>
        <a:xfrm>
          <a:off x="5945292" y="274298"/>
          <a:ext cx="1486007" cy="594402"/>
        </a:xfrm>
        <a:prstGeom prst="chevron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2020</a:t>
          </a:r>
          <a:endParaRPr lang="en-US" sz="2800" kern="1200" dirty="0"/>
        </a:p>
      </dsp:txBody>
      <dsp:txXfrm>
        <a:off x="6242493" y="274298"/>
        <a:ext cx="891605" cy="594402"/>
      </dsp:txXfrm>
    </dsp:sp>
    <dsp:sp modelId="{D6FE48B6-C4D6-4AE4-8DD4-AD88E159BF4C}">
      <dsp:nvSpPr>
        <dsp:cNvPr id="0" name=""/>
        <dsp:cNvSpPr/>
      </dsp:nvSpPr>
      <dsp:spPr>
        <a:xfrm>
          <a:off x="7134097" y="274298"/>
          <a:ext cx="1486007" cy="594402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2021</a:t>
          </a:r>
          <a:endParaRPr lang="en-US" sz="2800" kern="1200" dirty="0"/>
        </a:p>
      </dsp:txBody>
      <dsp:txXfrm>
        <a:off x="7431298" y="274298"/>
        <a:ext cx="891605" cy="5944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D9465-D031-49D2-9579-DE8E0120CED2}">
      <dsp:nvSpPr>
        <dsp:cNvPr id="0" name=""/>
        <dsp:cNvSpPr/>
      </dsp:nvSpPr>
      <dsp:spPr>
        <a:xfrm>
          <a:off x="1262" y="274298"/>
          <a:ext cx="1486007" cy="59440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2015</a:t>
          </a:r>
          <a:endParaRPr lang="en-US" sz="2800" kern="1200" dirty="0"/>
        </a:p>
      </dsp:txBody>
      <dsp:txXfrm>
        <a:off x="1262" y="274298"/>
        <a:ext cx="1337407" cy="594402"/>
      </dsp:txXfrm>
    </dsp:sp>
    <dsp:sp modelId="{52818445-8221-4CEF-BAA1-E6FAE3BF7C89}">
      <dsp:nvSpPr>
        <dsp:cNvPr id="0" name=""/>
        <dsp:cNvSpPr/>
      </dsp:nvSpPr>
      <dsp:spPr>
        <a:xfrm>
          <a:off x="1190068" y="274298"/>
          <a:ext cx="1486007" cy="594402"/>
        </a:xfrm>
        <a:prstGeom prst="chevron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2016</a:t>
          </a:r>
          <a:endParaRPr lang="en-US" sz="2800" kern="1200" dirty="0"/>
        </a:p>
      </dsp:txBody>
      <dsp:txXfrm>
        <a:off x="1487269" y="274298"/>
        <a:ext cx="891605" cy="594402"/>
      </dsp:txXfrm>
    </dsp:sp>
    <dsp:sp modelId="{DEDB7537-EDAA-42E2-9454-800F37A0A0C3}">
      <dsp:nvSpPr>
        <dsp:cNvPr id="0" name=""/>
        <dsp:cNvSpPr/>
      </dsp:nvSpPr>
      <dsp:spPr>
        <a:xfrm>
          <a:off x="2378874" y="274298"/>
          <a:ext cx="1486007" cy="594402"/>
        </a:xfrm>
        <a:prstGeom prst="chevron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2017</a:t>
          </a:r>
          <a:endParaRPr lang="en-US" sz="2800" kern="1200" dirty="0"/>
        </a:p>
      </dsp:txBody>
      <dsp:txXfrm>
        <a:off x="2676075" y="274298"/>
        <a:ext cx="891605" cy="594402"/>
      </dsp:txXfrm>
    </dsp:sp>
    <dsp:sp modelId="{D6121610-EC0F-4E8D-915E-7CCC7B701CED}">
      <dsp:nvSpPr>
        <dsp:cNvPr id="0" name=""/>
        <dsp:cNvSpPr/>
      </dsp:nvSpPr>
      <dsp:spPr>
        <a:xfrm>
          <a:off x="3567680" y="274298"/>
          <a:ext cx="1486007" cy="594402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2018</a:t>
          </a:r>
          <a:endParaRPr lang="en-US" sz="2800" kern="1200" dirty="0"/>
        </a:p>
      </dsp:txBody>
      <dsp:txXfrm>
        <a:off x="3864881" y="274298"/>
        <a:ext cx="891605" cy="594402"/>
      </dsp:txXfrm>
    </dsp:sp>
    <dsp:sp modelId="{DC9EAE44-3366-412D-9705-131F6AA2F25A}">
      <dsp:nvSpPr>
        <dsp:cNvPr id="0" name=""/>
        <dsp:cNvSpPr/>
      </dsp:nvSpPr>
      <dsp:spPr>
        <a:xfrm>
          <a:off x="4756486" y="274298"/>
          <a:ext cx="1486007" cy="594402"/>
        </a:xfrm>
        <a:prstGeom prst="chevron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2019</a:t>
          </a:r>
          <a:endParaRPr lang="en-US" sz="2800" kern="1200" dirty="0"/>
        </a:p>
      </dsp:txBody>
      <dsp:txXfrm>
        <a:off x="5053687" y="274298"/>
        <a:ext cx="891605" cy="594402"/>
      </dsp:txXfrm>
    </dsp:sp>
    <dsp:sp modelId="{3EF252EB-D40C-4043-8311-55725A35BFC6}">
      <dsp:nvSpPr>
        <dsp:cNvPr id="0" name=""/>
        <dsp:cNvSpPr/>
      </dsp:nvSpPr>
      <dsp:spPr>
        <a:xfrm>
          <a:off x="5945292" y="274298"/>
          <a:ext cx="1486007" cy="594402"/>
        </a:xfrm>
        <a:prstGeom prst="chevron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2020</a:t>
          </a:r>
          <a:endParaRPr lang="en-US" sz="2800" kern="1200" dirty="0"/>
        </a:p>
      </dsp:txBody>
      <dsp:txXfrm>
        <a:off x="6242493" y="274298"/>
        <a:ext cx="891605" cy="594402"/>
      </dsp:txXfrm>
    </dsp:sp>
    <dsp:sp modelId="{D6FE48B6-C4D6-4AE4-8DD4-AD88E159BF4C}">
      <dsp:nvSpPr>
        <dsp:cNvPr id="0" name=""/>
        <dsp:cNvSpPr/>
      </dsp:nvSpPr>
      <dsp:spPr>
        <a:xfrm>
          <a:off x="7134097" y="274298"/>
          <a:ext cx="1486007" cy="594402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74676" rIns="37338" bIns="7467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2021</a:t>
          </a:r>
          <a:endParaRPr lang="en-US" sz="2800" kern="1200" dirty="0"/>
        </a:p>
      </dsp:txBody>
      <dsp:txXfrm>
        <a:off x="7431298" y="274298"/>
        <a:ext cx="891605" cy="594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4177" cy="495850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735" y="1"/>
            <a:ext cx="2944177" cy="495850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18.11.2021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3951"/>
            <a:ext cx="2944177" cy="495850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735" y="9433951"/>
            <a:ext cx="2944177" cy="495850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4177" cy="495850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735" y="1"/>
            <a:ext cx="2944177" cy="495850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18.11.2021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17" tIns="45559" rIns="91117" bIns="45559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815" y="4718575"/>
            <a:ext cx="5436871" cy="4467451"/>
          </a:xfrm>
          <a:prstGeom prst="rect">
            <a:avLst/>
          </a:prstGeom>
        </p:spPr>
        <p:txBody>
          <a:bodyPr vert="horz" lIns="91117" tIns="45559" rIns="91117" bIns="4555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3951"/>
            <a:ext cx="2944177" cy="495850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735" y="9433951"/>
            <a:ext cx="2944177" cy="495850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696913"/>
            <a:ext cx="4651375" cy="34893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94285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2564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13</a:t>
            </a:fld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9CE151DF-10F4-4B5E-B2A7-79F997DD90D4}" type="datetime1">
              <a:rPr lang="en-US" smtClean="0"/>
              <a:t>11/18/2021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54985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o-RO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Din</a:t>
            </a:r>
            <a:r>
              <a:rPr lang="en-US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sz="16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2015</a:t>
            </a:r>
            <a:r>
              <a:rPr lang="en-US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, </a:t>
            </a:r>
            <a:r>
              <a:rPr lang="ro-RO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s-au finanțat</a:t>
            </a:r>
            <a:r>
              <a:rPr lang="en-US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sz="16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172</a:t>
            </a:r>
            <a:r>
              <a:rPr lang="en-US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ro-RO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proiecte care abordează provocările regionale comune în domeniile mediului, infrastructurii, culturii, managementului riscurilor și educației</a:t>
            </a:r>
            <a:r>
              <a:rPr lang="en-US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 </a:t>
            </a:r>
          </a:p>
          <a:p>
            <a:pPr marL="0" indent="0" algn="ctr">
              <a:buNone/>
            </a:pPr>
            <a:r>
              <a:rPr lang="ro-RO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Toată lumea poate beneficia acum de soluțiile pe care le-au dezvoltat proiectele noastre!</a:t>
            </a:r>
            <a:r>
              <a:rPr lang="en-US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/>
            </a:r>
            <a:br>
              <a:rPr lang="en-US" sz="12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</a:br>
            <a:endParaRPr lang="en-US" sz="1000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564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Proiectele noastre de infrastructură conectează mai bine zona transfrontalieră </a:t>
            </a:r>
            <a:r>
              <a:rPr lang="ro-RO" dirty="0" err="1" smtClean="0"/>
              <a:t>RoBg</a:t>
            </a:r>
            <a:r>
              <a:rPr lang="ro-RO" dirty="0" smtClean="0"/>
              <a:t> prin reducerea decalajelor dintre regiunile periferice și centrele bine conectate, ducând accesibilitatea mai departe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370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o-RO" dirty="0" smtClean="0"/>
              <a:t>Proiectele noastre de mediu și cultură răspund nevoii de a proteja și de a utiliza în mod durabil moștenirea naturală și culturală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505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o-RO" dirty="0" smtClean="0"/>
              <a:t>Proiectele noastre creează un mediu sigur și securizat, protejând oamenii și bunurile de potențialele daune, prin urmare viitorul zonei noastre transfrontaliere </a:t>
            </a:r>
            <a:r>
              <a:rPr lang="ro-RO" dirty="0" err="1" smtClean="0"/>
              <a:t>RoBg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044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o-RO" dirty="0" smtClean="0"/>
              <a:t>Proiectele noastre fac zona transfrontalieră </a:t>
            </a:r>
            <a:r>
              <a:rPr lang="ro-RO" dirty="0" err="1" smtClean="0"/>
              <a:t>RoBg</a:t>
            </a:r>
            <a:r>
              <a:rPr lang="ro-RO" dirty="0" smtClean="0"/>
              <a:t> mai inovatoare și mai competitivă, abordând provocările și nevoile </a:t>
            </a:r>
            <a:r>
              <a:rPr lang="ro-RO" dirty="0" err="1" smtClean="0"/>
              <a:t>socio</a:t>
            </a:r>
            <a:r>
              <a:rPr lang="ro-RO" dirty="0" smtClean="0"/>
              <a:t>-economice, ducând mai departe dezvoltarea inteligentă.</a:t>
            </a:r>
            <a:endParaRPr lang="en-US" sz="1200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06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o-RO" dirty="0" smtClean="0"/>
              <a:t>Proiectele noastre susțin investiții eficiente în cercetare, inovare și educație prin consolidarea legăturilor dintre diferiți actori și prin îmbunătățirea capacităților și competențelor acestora pentru inovare economică și socială</a:t>
            </a:r>
            <a:r>
              <a:rPr lang="en-US" dirty="0" smtClean="0"/>
              <a:t>.</a:t>
            </a:r>
            <a:endParaRPr lang="en-US" sz="2400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909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latin typeface="Trebuchet MS" panose="020B0603020202020204" pitchFamily="34" charset="0"/>
              </a:rPr>
              <a:t>2020 </a:t>
            </a:r>
            <a:r>
              <a:rPr lang="ro-RO" sz="1200" dirty="0" smtClean="0">
                <a:latin typeface="Trebuchet MS" panose="020B0603020202020204" pitchFamily="34" charset="0"/>
              </a:rPr>
              <a:t>și</a:t>
            </a:r>
            <a:r>
              <a:rPr lang="en-GB" sz="1200" dirty="0" smtClean="0">
                <a:latin typeface="Trebuchet MS" panose="020B0603020202020204" pitchFamily="34" charset="0"/>
              </a:rPr>
              <a:t> 2021</a:t>
            </a:r>
            <a:r>
              <a:rPr lang="ro-RO" sz="1200" dirty="0" smtClean="0">
                <a:latin typeface="Trebuchet MS" panose="020B0603020202020204" pitchFamily="34" charset="0"/>
              </a:rPr>
              <a:t> </a:t>
            </a:r>
            <a:r>
              <a:rPr lang="en-GB" sz="1200" dirty="0" smtClean="0">
                <a:latin typeface="Trebuchet MS" panose="020B0603020202020204" pitchFamily="34" charset="0"/>
              </a:rPr>
              <a:t>– </a:t>
            </a:r>
            <a:r>
              <a:rPr lang="ro-RO" sz="1200" dirty="0" smtClean="0">
                <a:latin typeface="Trebuchet MS" panose="020B0603020202020204" pitchFamily="34" charset="0"/>
              </a:rPr>
              <a:t>au fost selectate pentru finanțare următoarele obiective de politică</a:t>
            </a:r>
            <a:r>
              <a:rPr lang="en-GB" sz="1200" dirty="0" smtClean="0">
                <a:latin typeface="Trebuchet MS" panose="020B0603020202020204" pitchFamily="34" charset="0"/>
              </a:rPr>
              <a:t>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866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34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regrobg.eu/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hyperlink" Target="http://www.interregrobg.eu/" TargetMode="External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regrobg.eu/" TargetMode="External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7.png"/><Relationship Id="rId4" Type="http://schemas.openxmlformats.org/officeDocument/2006/relationships/hyperlink" Target="http://www.calarasicbc.r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1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g"/><Relationship Id="rId4" Type="http://schemas.openxmlformats.org/officeDocument/2006/relationships/diagramLayout" Target="../diagrams/layout1.xml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1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4.jpg"/><Relationship Id="rId4" Type="http://schemas.openxmlformats.org/officeDocument/2006/relationships/diagramLayout" Target="../diagrams/layout2.xml"/><Relationship Id="rId9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9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19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20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26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25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regviarobg.eu/en/partnership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8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600" b="1" dirty="0" smtClean="0">
                <a:latin typeface="Trebuchet MS" panose="020B0603020202020204" pitchFamily="34" charset="0"/>
              </a:rPr>
              <a:t/>
            </a:r>
            <a:br>
              <a:rPr lang="en-US" sz="2600" b="1" dirty="0" smtClean="0">
                <a:latin typeface="Trebuchet MS" panose="020B0603020202020204" pitchFamily="34" charset="0"/>
              </a:rPr>
            </a:br>
            <a:endParaRPr lang="en-US" sz="2600" b="1" dirty="0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11102"/>
            <a:ext cx="8763000" cy="3439485"/>
          </a:xfrm>
        </p:spPr>
        <p:txBody>
          <a:bodyPr/>
          <a:lstStyle/>
          <a:p>
            <a:endParaRPr lang="ro-RO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r>
              <a:rPr lang="bg-BG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Тематична среща за български бенефициенти на проекти в изпълнение, финансирани в рамките </a:t>
            </a:r>
            <a:r>
              <a:rPr lang="bg-BG" sz="3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на </a:t>
            </a:r>
            <a:r>
              <a:rPr lang="bg-BG" sz="3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Програмата </a:t>
            </a:r>
            <a:r>
              <a:rPr lang="en-US" sz="3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INTERREG </a:t>
            </a:r>
            <a:r>
              <a:rPr lang="en-US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V-A </a:t>
            </a:r>
            <a:r>
              <a:rPr lang="bg-BG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Румъния - България</a:t>
            </a:r>
            <a:endParaRPr lang="ro-RO" sz="3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r>
              <a:rPr lang="bg-BG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24</a:t>
            </a:r>
            <a:r>
              <a:rPr lang="ro-RO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bg-BG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Ноември</a:t>
            </a:r>
            <a:r>
              <a:rPr lang="ro-RO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bg-BG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онлайн платформа </a:t>
            </a:r>
            <a:r>
              <a:rPr lang="ro-RO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Zoom</a:t>
            </a:r>
            <a:endParaRPr lang="ro-R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4" name="Title 6"/>
          <p:cNvSpPr txBox="1">
            <a:spLocks/>
          </p:cNvSpPr>
          <p:nvPr/>
        </p:nvSpPr>
        <p:spPr bwMode="auto">
          <a:xfrm>
            <a:off x="1866900" y="5913791"/>
            <a:ext cx="5410200" cy="29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000" b="1" dirty="0" smtClean="0">
                <a:latin typeface="Trebuchet MS" panose="020B0603020202020204" pitchFamily="34" charset="0"/>
                <a:hlinkClick r:id="rId3"/>
              </a:rPr>
              <a:t>www.interregrobg.eu</a:t>
            </a:r>
            <a:r>
              <a:rPr lang="en-US" sz="2000" b="1" dirty="0" smtClean="0">
                <a:latin typeface="Trebuchet MS" panose="020B0603020202020204" pitchFamily="34" charset="0"/>
              </a:rPr>
              <a:t> </a:t>
            </a:r>
            <a:endParaRPr lang="en-US" sz="2000" b="1" dirty="0"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44166"/>
            <a:ext cx="4267200" cy="856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841" y="118994"/>
            <a:ext cx="1524000" cy="1053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65296"/>
            <a:ext cx="998914" cy="11172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12" y="4563654"/>
            <a:ext cx="2703576" cy="121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54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70">
        <p15:prstTrans prst="peelOff"/>
      </p:transition>
    </mc:Choice>
    <mc:Fallback xmlns="">
      <p:transition spd="slow" advClick="0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92" y="1117262"/>
            <a:ext cx="8229600" cy="4661669"/>
          </a:xfrm>
        </p:spPr>
        <p:txBody>
          <a:bodyPr/>
          <a:lstStyle/>
          <a:p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>
                <a:latin typeface="Trebuchet MS" panose="020B0603020202020204" pitchFamily="34" charset="0"/>
              </a:rPr>
              <a:t/>
            </a:r>
            <a:br>
              <a:rPr lang="ro-RO" sz="4000" dirty="0">
                <a:latin typeface="Trebuchet MS" panose="020B0603020202020204" pitchFamily="34" charset="0"/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237392" y="1236414"/>
            <a:ext cx="8763000" cy="348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30000"/>
              </a:spcBef>
              <a:buNone/>
              <a:defRPr/>
            </a:pPr>
            <a:r>
              <a:rPr lang="ru-RU" b="1" dirty="0">
                <a:solidFill>
                  <a:srgbClr val="003366"/>
                </a:solidFill>
                <a:latin typeface="Trebuchet MS" panose="020B0603020202020204" pitchFamily="34" charset="0"/>
              </a:rPr>
              <a:t>Следете резултатите от нашите проекти във вашия </a:t>
            </a:r>
            <a:r>
              <a:rPr lang="ru-RU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град/регион </a:t>
            </a:r>
            <a:r>
              <a:rPr lang="ru-RU" b="1" dirty="0">
                <a:solidFill>
                  <a:srgbClr val="003366"/>
                </a:solidFill>
                <a:latin typeface="Trebuchet MS" panose="020B0603020202020204" pitchFamily="34" charset="0"/>
              </a:rPr>
              <a:t>на нашия уебсайт</a:t>
            </a:r>
            <a:r>
              <a:rPr lang="en-US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:</a:t>
            </a:r>
          </a:p>
          <a:p>
            <a:pPr marL="0" lvl="0" indent="0" algn="ctr">
              <a:spcBef>
                <a:spcPct val="30000"/>
              </a:spcBef>
              <a:buNone/>
              <a:defRPr/>
            </a:pPr>
            <a:r>
              <a:rPr lang="en-US" b="1" dirty="0" smtClean="0">
                <a:solidFill>
                  <a:srgbClr val="003366"/>
                </a:solidFill>
                <a:latin typeface="Trebuchet MS" panose="020B0603020202020204" pitchFamily="34" charset="0"/>
                <a:hlinkClick r:id="rId3"/>
              </a:rPr>
              <a:t>www.interregrobg.eu</a:t>
            </a:r>
            <a:endParaRPr lang="en-US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lvl="0" indent="0" algn="ctr">
              <a:spcBef>
                <a:spcPct val="30000"/>
              </a:spcBef>
              <a:buNone/>
              <a:defRPr/>
            </a:pPr>
            <a:r>
              <a:rPr lang="ro-RO" sz="36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     </a:t>
            </a:r>
            <a:r>
              <a:rPr lang="ru-RU" b="1" dirty="0">
                <a:solidFill>
                  <a:srgbClr val="003366"/>
                </a:solidFill>
                <a:latin typeface="Trebuchet MS" panose="020B0603020202020204" pitchFamily="34" charset="0"/>
              </a:rPr>
              <a:t>и в </a:t>
            </a:r>
            <a:r>
              <a:rPr lang="ru-RU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социалните </a:t>
            </a:r>
            <a:r>
              <a:rPr lang="ru-RU" b="1" dirty="0">
                <a:solidFill>
                  <a:srgbClr val="003366"/>
                </a:solidFill>
                <a:latin typeface="Trebuchet MS" panose="020B0603020202020204" pitchFamily="34" charset="0"/>
              </a:rPr>
              <a:t>мрежи</a:t>
            </a:r>
            <a:endParaRPr lang="en-US" sz="36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 algn="ctr">
              <a:spcBef>
                <a:spcPct val="30000"/>
              </a:spcBef>
              <a:buNone/>
              <a:defRPr/>
            </a:pPr>
            <a:r>
              <a:rPr lang="en-US" sz="36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bg-BG" sz="36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         </a:t>
            </a:r>
            <a:r>
              <a:rPr lang="ro-RO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RomaniaBulgariaCbcProgramme</a:t>
            </a:r>
            <a:endParaRPr lang="bg-BG" b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 algn="ctr">
              <a:spcBef>
                <a:spcPct val="30000"/>
              </a:spcBef>
              <a:buNone/>
              <a:defRPr/>
            </a:pPr>
            <a:endParaRPr lang="bg-BG" b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lvl="0" indent="0" algn="ctr" eaLnBrk="1" hangingPunct="1">
              <a:spcBef>
                <a:spcPct val="30000"/>
              </a:spcBef>
              <a:buNone/>
              <a:defRPr/>
            </a:pPr>
            <a:r>
              <a:rPr lang="ro-RO" sz="3600" b="1" dirty="0">
                <a:solidFill>
                  <a:srgbClr val="003366"/>
                </a:solidFill>
                <a:latin typeface="Trebuchet MS" panose="020B0603020202020204" pitchFamily="34" charset="0"/>
                <a:cs typeface="Arial" charset="0"/>
              </a:rPr>
              <a:t>RoBgProgramme</a:t>
            </a:r>
            <a:endParaRPr lang="en-US" sz="3600" b="1" dirty="0">
              <a:solidFill>
                <a:srgbClr val="003366"/>
              </a:solidFill>
              <a:latin typeface="Trebuchet MS" panose="020B0603020202020204" pitchFamily="34" charset="0"/>
              <a:cs typeface="Arial" charset="0"/>
            </a:endParaRPr>
          </a:p>
          <a:p>
            <a:pPr marL="0" indent="0" algn="ctr">
              <a:spcBef>
                <a:spcPct val="30000"/>
              </a:spcBef>
              <a:buNone/>
              <a:defRPr/>
            </a:pPr>
            <a:endParaRPr lang="bg-BG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 algn="ctr">
              <a:spcBef>
                <a:spcPct val="30000"/>
              </a:spcBef>
              <a:buNone/>
              <a:defRPr/>
            </a:pPr>
            <a:r>
              <a:rPr lang="ro-RO" sz="36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endParaRPr lang="en-US" sz="1800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8" t="12261"/>
          <a:stretch/>
        </p:blipFill>
        <p:spPr>
          <a:xfrm>
            <a:off x="1371600" y="3601335"/>
            <a:ext cx="866014" cy="1014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3" y="4995898"/>
            <a:ext cx="1620139" cy="8100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1728" y="5638800"/>
            <a:ext cx="944962" cy="1060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545" y="5833004"/>
            <a:ext cx="1993565" cy="8900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901" y="277603"/>
            <a:ext cx="4230991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3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273" y="867923"/>
            <a:ext cx="8250936" cy="1143000"/>
          </a:xfrm>
        </p:spPr>
        <p:txBody>
          <a:bodyPr/>
          <a:lstStyle/>
          <a:p>
            <a:r>
              <a:rPr lang="ro-RO" sz="3200" b="1" dirty="0" smtClean="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rPr>
              <a:t>      </a:t>
            </a:r>
            <a:r>
              <a:rPr lang="bg-BG" sz="3200" b="1" dirty="0" smtClean="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rPr>
              <a:t>Съвместен Секретариат</a:t>
            </a:r>
            <a:endParaRPr lang="en-US" sz="3200" b="1" dirty="0">
              <a:solidFill>
                <a:schemeClr val="tx2"/>
              </a:solidFill>
              <a:latin typeface="Trebuchet MS" panose="020B0603020202020204" pitchFamily="34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681" y="1763989"/>
            <a:ext cx="8229600" cy="4525963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независим орган, който гарантира безпристрастността при изпълнението на Програмата</a:t>
            </a: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. </a:t>
            </a:r>
            <a:endParaRPr lang="en-US" sz="28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algn="ctr"/>
            <a:r>
              <a:rPr lang="bg-BG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Съгласно чл. 23 (2) от Регламента за ЕТС, СС помага на УО, КН и бенефициентите (потенциални) </a:t>
            </a:r>
            <a:r>
              <a:rPr lang="ru-RU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при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изпълнение на съответните им функции и предоставя </a:t>
            </a:r>
            <a:r>
              <a:rPr lang="ru-RU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релевантна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информация за Програмата</a:t>
            </a: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. </a:t>
            </a:r>
            <a:endParaRPr lang="en-US" sz="28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3319" y="5562600"/>
            <a:ext cx="944962" cy="10607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844906"/>
            <a:ext cx="1993565" cy="8900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386" y="228600"/>
            <a:ext cx="4230991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4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818" y="1189037"/>
            <a:ext cx="8915400" cy="4525963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o-RO" sz="2800" dirty="0">
                <a:solidFill>
                  <a:schemeClr val="tx2"/>
                </a:solidFill>
                <a:latin typeface="Trebuchet MS" panose="020B0603020202020204" pitchFamily="34" charset="0"/>
              </a:rPr>
              <a:t> </a:t>
            </a:r>
            <a:r>
              <a:rPr lang="ro-RO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     </a:t>
            </a:r>
            <a:r>
              <a:rPr lang="bg-BG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Управляващият орган </a:t>
            </a:r>
            <a:r>
              <a:rPr lang="ru-RU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носи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цялостната отговорност за Програмата и също така </a:t>
            </a:r>
            <a:r>
              <a:rPr lang="ru-RU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пое ролята за сертифициране на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разходите.</a:t>
            </a:r>
            <a:endParaRPr lang="en-US" sz="28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bg-BG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Националният орган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е българският аналог на Управляващия орган</a:t>
            </a: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bg-BG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Комитетът за Наблюдение</a:t>
            </a: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се състои от представители </a:t>
            </a:r>
            <a:r>
              <a:rPr lang="ru-RU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на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двете </a:t>
            </a:r>
            <a:r>
              <a:rPr lang="ru-RU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страни на национално, регионално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и </a:t>
            </a:r>
            <a:r>
              <a:rPr lang="ru-RU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местно ниво,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наблюдава </a:t>
            </a:r>
            <a:r>
              <a:rPr lang="ru-RU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Програмата </a:t>
            </a:r>
            <a:r>
              <a:rPr lang="ru-RU" sz="2800" dirty="0">
                <a:solidFill>
                  <a:schemeClr val="tx2"/>
                </a:solidFill>
                <a:latin typeface="Trebuchet MS" panose="020B0603020202020204" pitchFamily="34" charset="0"/>
              </a:rPr>
              <a:t>и отговаря за нейните стратегически решения</a:t>
            </a:r>
            <a:r>
              <a:rPr lang="ru-RU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.</a:t>
            </a:r>
            <a:endParaRPr lang="en-US" sz="2800" dirty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419" y="5715000"/>
            <a:ext cx="944962" cy="10607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854530"/>
            <a:ext cx="1993565" cy="8900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008" y="166260"/>
            <a:ext cx="4230991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37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0202" y="844536"/>
            <a:ext cx="2819400" cy="715962"/>
          </a:xfrm>
        </p:spPr>
        <p:txBody>
          <a:bodyPr/>
          <a:lstStyle/>
          <a:p>
            <a:r>
              <a:rPr lang="bg-BG" sz="3600" b="1" dirty="0" smtClean="0">
                <a:latin typeface="Trebuchet MS" panose="020B0603020202020204" pitchFamily="34" charset="0"/>
              </a:rPr>
              <a:t>КОНТАКТ</a:t>
            </a:r>
            <a:endParaRPr lang="en-US" sz="3600" b="1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42455" y="1482511"/>
            <a:ext cx="8658497" cy="417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bg-BG" sz="2400" b="1" dirty="0" smtClean="0">
                <a:latin typeface="Trebuchet MS" panose="020B0603020202020204" pitchFamily="34" charset="0"/>
              </a:rPr>
              <a:t>Съвместен Секретариат</a:t>
            </a:r>
            <a:r>
              <a:rPr lang="en-US" sz="2400" b="1" dirty="0" smtClean="0">
                <a:latin typeface="Trebuchet MS" panose="020B0603020202020204" pitchFamily="34" charset="0"/>
              </a:rPr>
              <a:t> (</a:t>
            </a:r>
            <a:r>
              <a:rPr lang="bg-BG" sz="2400" b="1" dirty="0" smtClean="0">
                <a:latin typeface="Trebuchet MS" panose="020B0603020202020204" pitchFamily="34" charset="0"/>
              </a:rPr>
              <a:t>РОТГС </a:t>
            </a:r>
            <a:r>
              <a:rPr lang="bg-BG" sz="2400" b="1" dirty="0" err="1" smtClean="0">
                <a:latin typeface="Trebuchet MS" panose="020B0603020202020204" pitchFamily="34" charset="0"/>
              </a:rPr>
              <a:t>Кълъраш</a:t>
            </a:r>
            <a:r>
              <a:rPr lang="en-US" sz="2400" b="1" dirty="0" smtClean="0">
                <a:latin typeface="Trebuchet MS" panose="020B0603020202020204" pitchFamily="34" charset="0"/>
              </a:rPr>
              <a:t>)</a:t>
            </a:r>
            <a:r>
              <a:rPr lang="en-US" sz="2400" dirty="0">
                <a:latin typeface="Trebuchet MS" panose="020B0603020202020204" pitchFamily="34" charset="0"/>
              </a:rPr>
              <a:t/>
            </a:r>
            <a:br>
              <a:rPr lang="en-US" sz="2400" dirty="0">
                <a:latin typeface="Trebuchet MS" panose="020B0603020202020204" pitchFamily="34" charset="0"/>
              </a:rPr>
            </a:br>
            <a:r>
              <a:rPr lang="en-US" sz="2400" dirty="0" smtClean="0">
                <a:latin typeface="Trebuchet MS" panose="020B0603020202020204" pitchFamily="34" charset="0"/>
              </a:rPr>
              <a:t>T</a:t>
            </a:r>
            <a:r>
              <a:rPr lang="bg-BG" sz="2400" dirty="0" err="1" smtClean="0">
                <a:latin typeface="Trebuchet MS" panose="020B0603020202020204" pitchFamily="34" charset="0"/>
              </a:rPr>
              <a:t>ел</a:t>
            </a:r>
            <a:r>
              <a:rPr lang="en-US" sz="2400" dirty="0" smtClean="0">
                <a:latin typeface="Trebuchet MS" panose="020B0603020202020204" pitchFamily="34" charset="0"/>
              </a:rPr>
              <a:t>: </a:t>
            </a:r>
            <a:r>
              <a:rPr lang="en-US" sz="2400" dirty="0">
                <a:latin typeface="Trebuchet MS" panose="020B0603020202020204" pitchFamily="34" charset="0"/>
              </a:rPr>
              <a:t>+40 242 313 091 </a:t>
            </a:r>
            <a:r>
              <a:rPr lang="bg-BG" sz="2400" dirty="0" smtClean="0">
                <a:latin typeface="Trebuchet MS" panose="020B0603020202020204" pitchFamily="34" charset="0"/>
              </a:rPr>
              <a:t>Факс</a:t>
            </a:r>
            <a:r>
              <a:rPr lang="en-US" sz="2400" dirty="0" smtClean="0">
                <a:latin typeface="Trebuchet MS" panose="020B0603020202020204" pitchFamily="34" charset="0"/>
              </a:rPr>
              <a:t>: </a:t>
            </a:r>
            <a:r>
              <a:rPr lang="en-US" sz="2400" dirty="0">
                <a:latin typeface="Trebuchet MS" panose="020B0603020202020204" pitchFamily="34" charset="0"/>
              </a:rPr>
              <a:t>+40 242 313 092</a:t>
            </a:r>
            <a:br>
              <a:rPr lang="en-US" sz="2400" dirty="0">
                <a:latin typeface="Trebuchet MS" panose="020B0603020202020204" pitchFamily="34" charset="0"/>
              </a:rPr>
            </a:br>
            <a:r>
              <a:rPr lang="bg-BG" sz="2400" dirty="0" smtClean="0">
                <a:latin typeface="Trebuchet MS" panose="020B0603020202020204" pitchFamily="34" charset="0"/>
              </a:rPr>
              <a:t>Шосе </a:t>
            </a:r>
            <a:r>
              <a:rPr lang="bg-BG" sz="2400" dirty="0" err="1" smtClean="0">
                <a:latin typeface="Trebuchet MS" panose="020B0603020202020204" pitchFamily="34" charset="0"/>
              </a:rPr>
              <a:t>Кичу</a:t>
            </a:r>
            <a:r>
              <a:rPr lang="ro-RO" sz="2400" dirty="0" smtClean="0">
                <a:latin typeface="Trebuchet MS" panose="020B0603020202020204" pitchFamily="34" charset="0"/>
              </a:rPr>
              <a:t>,</a:t>
            </a:r>
            <a:r>
              <a:rPr lang="en-US" sz="2400" dirty="0" smtClean="0">
                <a:latin typeface="Trebuchet MS" panose="020B0603020202020204" pitchFamily="34" charset="0"/>
              </a:rPr>
              <a:t> </a:t>
            </a:r>
            <a:r>
              <a:rPr lang="bg-BG" sz="2400" dirty="0" smtClean="0">
                <a:latin typeface="Trebuchet MS" panose="020B0603020202020204" pitchFamily="34" charset="0"/>
              </a:rPr>
              <a:t>сградата  на ГКПП</a:t>
            </a:r>
            <a:r>
              <a:rPr lang="ro-RO" sz="2400" dirty="0" smtClean="0">
                <a:latin typeface="Trebuchet MS" panose="020B0603020202020204" pitchFamily="34" charset="0"/>
              </a:rPr>
              <a:t> </a:t>
            </a:r>
            <a:r>
              <a:rPr lang="bg-BG" sz="2400" dirty="0" err="1" smtClean="0">
                <a:latin typeface="Trebuchet MS" panose="020B0603020202020204" pitchFamily="34" charset="0"/>
              </a:rPr>
              <a:t>Кълъраш</a:t>
            </a:r>
            <a:r>
              <a:rPr lang="bg-BG" sz="2400" dirty="0" smtClean="0">
                <a:latin typeface="Trebuchet MS" panose="020B0603020202020204" pitchFamily="34" charset="0"/>
              </a:rPr>
              <a:t> </a:t>
            </a:r>
            <a:r>
              <a:rPr lang="en-US" sz="2400" dirty="0" smtClean="0">
                <a:latin typeface="Trebuchet MS" panose="020B0603020202020204" pitchFamily="34" charset="0"/>
              </a:rPr>
              <a:t>(</a:t>
            </a:r>
            <a:r>
              <a:rPr lang="bg-BG" sz="2400" dirty="0" smtClean="0">
                <a:latin typeface="Trebuchet MS" panose="020B0603020202020204" pitchFamily="34" charset="0"/>
              </a:rPr>
              <a:t>Румъния</a:t>
            </a:r>
            <a:r>
              <a:rPr lang="en-US" sz="2400" dirty="0" smtClean="0">
                <a:latin typeface="Trebuchet MS" panose="020B0603020202020204" pitchFamily="34" charset="0"/>
              </a:rPr>
              <a:t>) </a:t>
            </a:r>
            <a:r>
              <a:rPr lang="en-US" sz="2400" dirty="0">
                <a:latin typeface="Trebuchet MS" panose="020B0603020202020204" pitchFamily="34" charset="0"/>
              </a:rPr>
              <a:t>- </a:t>
            </a:r>
            <a:r>
              <a:rPr lang="bg-BG" sz="2400" dirty="0" smtClean="0">
                <a:latin typeface="Trebuchet MS" panose="020B0603020202020204" pitchFamily="34" charset="0"/>
              </a:rPr>
              <a:t>Силистра</a:t>
            </a:r>
            <a:r>
              <a:rPr lang="en-US" sz="2400" dirty="0" smtClean="0">
                <a:latin typeface="Trebuchet MS" panose="020B0603020202020204" pitchFamily="34" charset="0"/>
              </a:rPr>
              <a:t> (</a:t>
            </a:r>
            <a:r>
              <a:rPr lang="bg-BG" sz="2400" dirty="0" smtClean="0">
                <a:latin typeface="Trebuchet MS" panose="020B0603020202020204" pitchFamily="34" charset="0"/>
              </a:rPr>
              <a:t>България</a:t>
            </a:r>
            <a:r>
              <a:rPr lang="en-US" sz="2400" dirty="0" smtClean="0">
                <a:latin typeface="Trebuchet MS" panose="020B0603020202020204" pitchFamily="34" charset="0"/>
              </a:rPr>
              <a:t>), </a:t>
            </a:r>
            <a:r>
              <a:rPr lang="bg-BG" sz="2400" dirty="0" err="1">
                <a:latin typeface="Trebuchet MS" panose="020B0603020202020204" pitchFamily="34" charset="0"/>
              </a:rPr>
              <a:t>Кълъраш</a:t>
            </a:r>
            <a:r>
              <a:rPr lang="en-US" sz="2400" dirty="0" smtClean="0">
                <a:latin typeface="Trebuchet MS" panose="020B0603020202020204" pitchFamily="34" charset="0"/>
              </a:rPr>
              <a:t>,</a:t>
            </a:r>
            <a:r>
              <a:rPr lang="ro-RO" sz="2400" dirty="0" smtClean="0">
                <a:latin typeface="Trebuchet MS" panose="020B0603020202020204" pitchFamily="34" charset="0"/>
              </a:rPr>
              <a:t> </a:t>
            </a:r>
            <a:r>
              <a:rPr lang="bg-BG" sz="2400" dirty="0" smtClean="0">
                <a:latin typeface="Trebuchet MS" panose="020B0603020202020204" pitchFamily="34" charset="0"/>
              </a:rPr>
              <a:t>окръг</a:t>
            </a:r>
            <a:r>
              <a:rPr lang="en-US" sz="2400" dirty="0" smtClean="0">
                <a:latin typeface="Trebuchet MS" panose="020B0603020202020204" pitchFamily="34" charset="0"/>
              </a:rPr>
              <a:t> </a:t>
            </a:r>
            <a:r>
              <a:rPr lang="bg-BG" sz="2400" dirty="0" err="1">
                <a:latin typeface="Trebuchet MS" panose="020B0603020202020204" pitchFamily="34" charset="0"/>
              </a:rPr>
              <a:t>Кълъраш</a:t>
            </a:r>
            <a:r>
              <a:rPr lang="en-US" sz="2400" dirty="0" smtClean="0">
                <a:latin typeface="Trebuchet MS" panose="020B0603020202020204" pitchFamily="34" charset="0"/>
              </a:rPr>
              <a:t>, </a:t>
            </a:r>
            <a:r>
              <a:rPr lang="bg-BG" sz="2400" dirty="0">
                <a:latin typeface="Trebuchet MS" panose="020B0603020202020204" pitchFamily="34" charset="0"/>
              </a:rPr>
              <a:t>Румъния</a:t>
            </a:r>
            <a:endParaRPr lang="en-US" sz="24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E-mail</a:t>
            </a:r>
            <a:r>
              <a:rPr lang="en-US" sz="2400" b="1" dirty="0">
                <a:latin typeface="Trebuchet MS" panose="020B0603020202020204" pitchFamily="34" charset="0"/>
              </a:rPr>
              <a:t>: info@calarasicbc.ro</a:t>
            </a:r>
          </a:p>
          <a:p>
            <a:pPr marL="0" indent="0" algn="just">
              <a:buNone/>
            </a:pPr>
            <a:r>
              <a:rPr lang="bg-BG" sz="2400" b="1" dirty="0" smtClean="0">
                <a:latin typeface="Trebuchet MS" panose="020B0603020202020204" pitchFamily="34" charset="0"/>
              </a:rPr>
              <a:t>Уеб</a:t>
            </a:r>
            <a:r>
              <a:rPr lang="en-US" sz="2400" b="1" dirty="0" smtClean="0">
                <a:latin typeface="Trebuchet MS" panose="020B0603020202020204" pitchFamily="34" charset="0"/>
              </a:rPr>
              <a:t>: </a:t>
            </a:r>
            <a:r>
              <a:rPr lang="en-US" sz="2400" b="1" dirty="0" smtClean="0">
                <a:solidFill>
                  <a:srgbClr val="FF0000"/>
                </a:solidFill>
                <a:latin typeface="Trebuchet MS" panose="020B0603020202020204" pitchFamily="34" charset="0"/>
                <a:hlinkClick r:id="rId3"/>
              </a:rPr>
              <a:t>www.interregrobg.eu</a:t>
            </a:r>
            <a:r>
              <a:rPr lang="en-US" sz="24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,</a:t>
            </a:r>
            <a:r>
              <a:rPr lang="en-US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 </a:t>
            </a:r>
            <a:r>
              <a:rPr lang="en-US" sz="2400" b="1" dirty="0" smtClean="0">
                <a:latin typeface="Trebuchet MS" panose="020B0603020202020204" pitchFamily="34" charset="0"/>
                <a:hlinkClick r:id="rId4"/>
              </a:rPr>
              <a:t>www.calarasicbc.ro</a:t>
            </a:r>
            <a:endParaRPr lang="en-US" sz="2400" b="1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bg-BG" sz="2400" b="1" dirty="0" smtClean="0">
                <a:latin typeface="Trebuchet MS" panose="020B0603020202020204" pitchFamily="34" charset="0"/>
              </a:rPr>
              <a:t>ПК</a:t>
            </a:r>
            <a:r>
              <a:rPr lang="en-US" sz="2400" b="1" dirty="0" smtClean="0">
                <a:latin typeface="Trebuchet MS" panose="020B0603020202020204" pitchFamily="34" charset="0"/>
              </a:rPr>
              <a:t> 28, </a:t>
            </a:r>
            <a:r>
              <a:rPr lang="bg-BG" sz="2400" b="1" dirty="0" smtClean="0">
                <a:latin typeface="Trebuchet MS" panose="020B0603020202020204" pitchFamily="34" charset="0"/>
              </a:rPr>
              <a:t>Силистра</a:t>
            </a:r>
            <a:r>
              <a:rPr lang="en-US" sz="2400" b="1" dirty="0" smtClean="0">
                <a:latin typeface="Trebuchet MS" panose="020B0603020202020204" pitchFamily="34" charset="0"/>
              </a:rPr>
              <a:t>, </a:t>
            </a:r>
            <a:r>
              <a:rPr lang="bg-BG" sz="2400" b="1" dirty="0" smtClean="0">
                <a:latin typeface="Trebuchet MS" panose="020B0603020202020204" pitchFamily="34" charset="0"/>
              </a:rPr>
              <a:t>България</a:t>
            </a:r>
            <a:endParaRPr lang="ro-RO" sz="2400" b="1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bg-BG" sz="2400" b="1" dirty="0" smtClean="0">
                <a:latin typeface="Trebuchet MS" panose="020B0603020202020204" pitchFamily="34" charset="0"/>
              </a:rPr>
              <a:t>Филиал на РТГС </a:t>
            </a:r>
            <a:r>
              <a:rPr lang="bg-BG" sz="2400" b="1" dirty="0" err="1" smtClean="0">
                <a:latin typeface="Trebuchet MS" panose="020B0603020202020204" pitchFamily="34" charset="0"/>
              </a:rPr>
              <a:t>Кълъраш</a:t>
            </a:r>
            <a:r>
              <a:rPr lang="bg-BG" sz="2400" b="1" dirty="0" smtClean="0">
                <a:latin typeface="Trebuchet MS" panose="020B0603020202020204" pitchFamily="34" charset="0"/>
              </a:rPr>
              <a:t>, Русе/ Антена СС</a:t>
            </a:r>
            <a:endParaRPr lang="en-US" sz="2400" b="1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rebuchet MS" panose="020B0603020202020204" pitchFamily="34" charset="0"/>
              </a:rPr>
              <a:t>T</a:t>
            </a:r>
            <a:r>
              <a:rPr lang="bg-BG" sz="2400" dirty="0" err="1" smtClean="0">
                <a:latin typeface="Trebuchet MS" panose="020B0603020202020204" pitchFamily="34" charset="0"/>
              </a:rPr>
              <a:t>елефон</a:t>
            </a:r>
            <a:r>
              <a:rPr lang="en-US" sz="2400" dirty="0" smtClean="0">
                <a:latin typeface="Trebuchet MS" panose="020B0603020202020204" pitchFamily="34" charset="0"/>
              </a:rPr>
              <a:t>/</a:t>
            </a:r>
            <a:r>
              <a:rPr lang="bg-BG" sz="2400" dirty="0" smtClean="0">
                <a:latin typeface="Trebuchet MS" panose="020B0603020202020204" pitchFamily="34" charset="0"/>
              </a:rPr>
              <a:t>Факс</a:t>
            </a:r>
            <a:r>
              <a:rPr lang="en-US" sz="2400" dirty="0" smtClean="0">
                <a:latin typeface="Trebuchet MS" panose="020B0603020202020204" pitchFamily="34" charset="0"/>
              </a:rPr>
              <a:t>: </a:t>
            </a:r>
            <a:r>
              <a:rPr lang="en-US" sz="2400" dirty="0">
                <a:latin typeface="Trebuchet MS" panose="020B0603020202020204" pitchFamily="34" charset="0"/>
              </a:rPr>
              <a:t>+35 982 820 075</a:t>
            </a:r>
          </a:p>
          <a:p>
            <a:pPr marL="0" indent="0">
              <a:buNone/>
            </a:pPr>
            <a:r>
              <a:rPr lang="bg-BG" sz="2400" dirty="0" smtClean="0">
                <a:latin typeface="Trebuchet MS" panose="020B0603020202020204" pitchFamily="34" charset="0"/>
              </a:rPr>
              <a:t>Ул. Райко Даскалов № 2, Русе, област Русе, България</a:t>
            </a:r>
            <a:endParaRPr lang="en-US" sz="24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2800" dirty="0" smtClean="0">
                <a:latin typeface="Trebuchet MS" panose="020B0603020202020204" pitchFamily="34" charset="0"/>
              </a:rPr>
              <a:t> </a:t>
            </a:r>
            <a:endParaRPr lang="ro-RO" sz="2800" dirty="0" smtClean="0">
              <a:latin typeface="Trebuchet MS" panose="020B0603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83072" y="6403679"/>
            <a:ext cx="1893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Trebuchet MS" panose="020B0603020202020204" pitchFamily="34" charset="0"/>
                <a:cs typeface="+mn-cs"/>
                <a:hlinkClick r:id="rId3"/>
              </a:rPr>
              <a:t>www.interregrobg.eu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447" y="158564"/>
            <a:ext cx="4230991" cy="8535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7459" y="5653730"/>
            <a:ext cx="944962" cy="10607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5821363"/>
            <a:ext cx="1993565" cy="89009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58246" y="5813426"/>
            <a:ext cx="4940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latin typeface="Trebuchet MS" panose="020B0603020202020204" pitchFamily="34" charset="0"/>
              </a:rPr>
              <a:t>Съдържанието на този материал не представлява непременно официалната позиция на Европейския Съюз</a:t>
            </a:r>
            <a:endParaRPr lang="en-GB" sz="1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88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92" y="1117262"/>
            <a:ext cx="8229600" cy="4661669"/>
          </a:xfrm>
        </p:spPr>
        <p:txBody>
          <a:bodyPr/>
          <a:lstStyle/>
          <a:p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>
                <a:latin typeface="Trebuchet MS" panose="020B0603020202020204" pitchFamily="34" charset="0"/>
              </a:rPr>
              <a:t/>
            </a:r>
            <a:br>
              <a:rPr lang="ro-RO" sz="4000" dirty="0">
                <a:latin typeface="Trebuchet MS" panose="020B0603020202020204" pitchFamily="34" charset="0"/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75182" y="1359331"/>
            <a:ext cx="8763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500" b="1" dirty="0">
                <a:solidFill>
                  <a:srgbClr val="003366"/>
                </a:solidFill>
                <a:latin typeface="Trebuchet MS" panose="020B0603020202020204" pitchFamily="34" charset="0"/>
              </a:rPr>
              <a:t>INTERREG V-A </a:t>
            </a:r>
            <a:r>
              <a:rPr lang="bg-BG" sz="3500" b="1" dirty="0">
                <a:solidFill>
                  <a:srgbClr val="003366"/>
                </a:solidFill>
                <a:latin typeface="Trebuchet MS" panose="020B0603020202020204" pitchFamily="34" charset="0"/>
              </a:rPr>
              <a:t>Румъния - България</a:t>
            </a:r>
          </a:p>
          <a:p>
            <a:pPr marL="0" indent="0" algn="ctr">
              <a:buNone/>
            </a:pPr>
            <a:r>
              <a:rPr lang="bg-BG" sz="35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за една </a:t>
            </a:r>
            <a:r>
              <a:rPr lang="bg-BG" sz="3500" b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румъно</a:t>
            </a:r>
            <a:r>
              <a:rPr lang="bg-BG" sz="35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-българска трансгранична зона, която е </a:t>
            </a:r>
          </a:p>
          <a:p>
            <a:pPr marL="0" indent="0" algn="ctr">
              <a:buNone/>
            </a:pPr>
            <a:r>
              <a:rPr lang="bg-BG" sz="35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ПО-ИНТЕЛИГЕНТНА</a:t>
            </a:r>
            <a:endParaRPr lang="en-US" sz="3500" b="1" dirty="0" smtClean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bg-BG" sz="3500" b="1" dirty="0" smtClean="0">
                <a:solidFill>
                  <a:srgbClr val="00B050"/>
                </a:solidFill>
                <a:latin typeface="Trebuchet MS" panose="020B0603020202020204" pitchFamily="34" charset="0"/>
              </a:rPr>
              <a:t>ПО-ЗЕЛЕНА</a:t>
            </a:r>
            <a:endParaRPr lang="en-US" sz="3500" b="1" dirty="0" smtClean="0">
              <a:solidFill>
                <a:srgbClr val="00B050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bg-BG" sz="3500" b="1" dirty="0" smtClean="0">
                <a:solidFill>
                  <a:srgbClr val="FF9933"/>
                </a:solidFill>
                <a:latin typeface="Trebuchet MS" panose="020B0603020202020204" pitchFamily="34" charset="0"/>
              </a:rPr>
              <a:t>ПО-СИГУРНА</a:t>
            </a:r>
            <a:endParaRPr lang="en-US" sz="3500" b="1" dirty="0" smtClean="0">
              <a:solidFill>
                <a:srgbClr val="FF9933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bg-BG" sz="3500" b="1" dirty="0" smtClean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</a:rPr>
              <a:t>ПО-СВЪРЗАНА </a:t>
            </a:r>
            <a:r>
              <a:rPr lang="bg-BG" sz="3500" b="1" dirty="0" smtClean="0">
                <a:latin typeface="Trebuchet MS" panose="020B0603020202020204" pitchFamily="34" charset="0"/>
              </a:rPr>
              <a:t>и</a:t>
            </a:r>
          </a:p>
          <a:p>
            <a:pPr marL="0" indent="0" algn="ctr">
              <a:buNone/>
            </a:pPr>
            <a:r>
              <a:rPr lang="bg-BG" sz="3500" b="1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</a:rPr>
              <a:t>ПО-ИНТЕГРИРАНА</a:t>
            </a:r>
            <a:endParaRPr lang="en-US" sz="3500" b="1" dirty="0" smtClean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en-US" sz="35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</a:p>
          <a:p>
            <a:pPr algn="ctr"/>
            <a:endParaRPr lang="en-US" sz="1800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398" y="3042281"/>
            <a:ext cx="2252678" cy="1824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9820"/>
            <a:ext cx="4473292" cy="8974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9" y="5806640"/>
            <a:ext cx="2029306" cy="9105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08" y="5655397"/>
            <a:ext cx="949374" cy="106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73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92" y="1117262"/>
            <a:ext cx="8229600" cy="4661669"/>
          </a:xfrm>
        </p:spPr>
        <p:txBody>
          <a:bodyPr/>
          <a:lstStyle/>
          <a:p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>
                <a:latin typeface="Trebuchet MS" panose="020B0603020202020204" pitchFamily="34" charset="0"/>
              </a:rPr>
              <a:t/>
            </a:r>
            <a:br>
              <a:rPr lang="ro-RO" sz="4000" dirty="0">
                <a:latin typeface="Trebuchet MS" panose="020B0603020202020204" pitchFamily="34" charset="0"/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653815" y="909448"/>
            <a:ext cx="601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g-BG" sz="35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Приоритетна ос</a:t>
            </a:r>
            <a:r>
              <a:rPr lang="en-US" sz="35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sz="3500" b="1" dirty="0">
                <a:solidFill>
                  <a:srgbClr val="003366"/>
                </a:solidFill>
                <a:latin typeface="Trebuchet MS" panose="020B0603020202020204" pitchFamily="34" charset="0"/>
              </a:rPr>
              <a:t>1 – </a:t>
            </a:r>
            <a:r>
              <a:rPr lang="bg-BG" sz="3500" b="1" dirty="0">
                <a:solidFill>
                  <a:srgbClr val="003366"/>
                </a:solidFill>
                <a:latin typeface="Trebuchet MS" panose="020B0603020202020204" pitchFamily="34" charset="0"/>
              </a:rPr>
              <a:t>Добре свързан регион</a:t>
            </a:r>
            <a:endParaRPr lang="en-US" sz="35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722328208"/>
              </p:ext>
            </p:extLst>
          </p:nvPr>
        </p:nvGraphicFramePr>
        <p:xfrm>
          <a:off x="353031" y="4800174"/>
          <a:ext cx="86213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Horizontal Scroll 13"/>
          <p:cNvSpPr/>
          <p:nvPr/>
        </p:nvSpPr>
        <p:spPr>
          <a:xfrm>
            <a:off x="2648419" y="1955462"/>
            <a:ext cx="1941898" cy="1016337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130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милиона евро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Horizontal Scroll 14"/>
          <p:cNvSpPr/>
          <p:nvPr/>
        </p:nvSpPr>
        <p:spPr>
          <a:xfrm>
            <a:off x="504091" y="1981200"/>
            <a:ext cx="1952625" cy="9906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финансирани проекти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Horizontal Scroll 15"/>
          <p:cNvSpPr/>
          <p:nvPr/>
        </p:nvSpPr>
        <p:spPr>
          <a:xfrm>
            <a:off x="4759307" y="1926887"/>
            <a:ext cx="1970472" cy="1044911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60 </a:t>
            </a:r>
            <a:r>
              <a:rPr lang="ru-RU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км възстановени или модернизирани пътища от 150 км</a:t>
            </a:r>
            <a:endParaRPr lang="en-U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Horizontal Scroll 16"/>
          <p:cNvSpPr/>
          <p:nvPr/>
        </p:nvSpPr>
        <p:spPr>
          <a:xfrm>
            <a:off x="6898769" y="1926888"/>
            <a:ext cx="2003913" cy="96871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игурност на транспорта по водните пътища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90" y="2971798"/>
            <a:ext cx="2667000" cy="12968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Rectangle 18"/>
          <p:cNvSpPr/>
          <p:nvPr/>
        </p:nvSpPr>
        <p:spPr>
          <a:xfrm>
            <a:off x="91715" y="428655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над 600 000 души са се възползвали от подобрената пътна мрежа, водеща до </a:t>
            </a:r>
            <a:r>
              <a:rPr lang="ru-RU" sz="1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TEN-T</a:t>
            </a:r>
            <a:endParaRPr lang="en-US" sz="1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26143" y="420312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5 проучвания, стратегии и планове за действие заподобряване на безопасността на корабоплаването по река Дунави Черно море</a:t>
            </a:r>
            <a:endParaRPr lang="en-US" sz="1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rebuchet MS" panose="020B0603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427" y="2888369"/>
            <a:ext cx="2148703" cy="14335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5669033"/>
            <a:ext cx="937182" cy="10481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3429" y="5813559"/>
            <a:ext cx="2030144" cy="9083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0552" y="111485"/>
            <a:ext cx="4468755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93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92" y="1117262"/>
            <a:ext cx="8229600" cy="4661669"/>
          </a:xfrm>
        </p:spPr>
        <p:txBody>
          <a:bodyPr/>
          <a:lstStyle/>
          <a:p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>
                <a:latin typeface="Trebuchet MS" panose="020B0603020202020204" pitchFamily="34" charset="0"/>
              </a:rPr>
              <a:t/>
            </a:r>
            <a:br>
              <a:rPr lang="ro-RO" sz="4000" dirty="0">
                <a:latin typeface="Trebuchet MS" panose="020B0603020202020204" pitchFamily="34" charset="0"/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635886" y="968857"/>
            <a:ext cx="601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g-BG" sz="35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Приоритетна ос </a:t>
            </a:r>
            <a:r>
              <a:rPr lang="en-US" sz="35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2 </a:t>
            </a:r>
            <a:r>
              <a:rPr lang="en-US" sz="3500" b="1" dirty="0">
                <a:solidFill>
                  <a:srgbClr val="003366"/>
                </a:solidFill>
                <a:latin typeface="Trebuchet MS" panose="020B0603020202020204" pitchFamily="34" charset="0"/>
              </a:rPr>
              <a:t>– </a:t>
            </a:r>
            <a:r>
              <a:rPr lang="bg-BG" sz="3500" b="1" dirty="0">
                <a:solidFill>
                  <a:srgbClr val="003366"/>
                </a:solidFill>
                <a:latin typeface="Trebuchet MS" panose="020B0603020202020204" pitchFamily="34" charset="0"/>
              </a:rPr>
              <a:t>Зелен регион</a:t>
            </a:r>
            <a:endParaRPr lang="en-US" sz="35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335102" y="4710205"/>
          <a:ext cx="86213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Horizontal Scroll 13"/>
          <p:cNvSpPr/>
          <p:nvPr/>
        </p:nvSpPr>
        <p:spPr>
          <a:xfrm>
            <a:off x="2648419" y="1955462"/>
            <a:ext cx="1941898" cy="1016337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61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милиона евро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Horizontal Scroll 14"/>
          <p:cNvSpPr/>
          <p:nvPr/>
        </p:nvSpPr>
        <p:spPr>
          <a:xfrm>
            <a:off x="504091" y="1981200"/>
            <a:ext cx="1952625" cy="9906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70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финансирани проекта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Horizontal Scroll 15"/>
          <p:cNvSpPr/>
          <p:nvPr/>
        </p:nvSpPr>
        <p:spPr>
          <a:xfrm>
            <a:off x="4759307" y="1926887"/>
            <a:ext cx="1970472" cy="1044911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78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интегрирани туристически продукта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Horizontal Scroll 16"/>
          <p:cNvSpPr/>
          <p:nvPr/>
        </p:nvSpPr>
        <p:spPr>
          <a:xfrm>
            <a:off x="6898769" y="1926888"/>
            <a:ext cx="2003913" cy="96871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44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съвместни стратегии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1314" y="4325032"/>
            <a:ext cx="3738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ru-RU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27 000 ха поддържани местообитания за по-добро опазване</a:t>
            </a:r>
            <a:endParaRPr lang="en-US" sz="1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rebuchet MS" panose="020B0603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29" y="3008143"/>
            <a:ext cx="1919365" cy="13659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086034"/>
            <a:ext cx="1998786" cy="13335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Rectangle 17"/>
          <p:cNvSpPr/>
          <p:nvPr/>
        </p:nvSpPr>
        <p:spPr>
          <a:xfrm>
            <a:off x="4019596" y="4310684"/>
            <a:ext cx="48264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ru-RU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11 НАТУРА 2000 обекта в трансграничната зона скоординирани инструменти за управление</a:t>
            </a:r>
            <a:endParaRPr lang="en-US" sz="1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rebuchet MS" panose="020B0603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08" y="5655397"/>
            <a:ext cx="949374" cy="1061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3429" y="5813559"/>
            <a:ext cx="2030144" cy="9083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3839" y="94942"/>
            <a:ext cx="4468755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75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92" y="1117262"/>
            <a:ext cx="8229600" cy="4661669"/>
          </a:xfrm>
        </p:spPr>
        <p:txBody>
          <a:bodyPr/>
          <a:lstStyle/>
          <a:p>
            <a:pPr lvl="0" eaLnBrk="1" hangingPunct="1"/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en-US" sz="1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ea typeface="+mn-ea"/>
                <a:cs typeface="+mn-cs"/>
              </a:rPr>
              <a:t/>
            </a:r>
            <a:br>
              <a:rPr lang="en-US" sz="18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ea typeface="+mn-ea"/>
                <a:cs typeface="+mn-cs"/>
              </a:rPr>
            </a:b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660979" y="985208"/>
            <a:ext cx="601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g-BG" sz="35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Приоритетна ос </a:t>
            </a:r>
            <a:r>
              <a:rPr lang="en-US" sz="35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3 </a:t>
            </a:r>
            <a:r>
              <a:rPr lang="en-US" sz="3500" b="1" dirty="0">
                <a:solidFill>
                  <a:srgbClr val="003366"/>
                </a:solidFill>
                <a:latin typeface="Trebuchet MS" panose="020B0603020202020204" pitchFamily="34" charset="0"/>
              </a:rPr>
              <a:t>– </a:t>
            </a:r>
            <a:r>
              <a:rPr lang="bg-BG" sz="3500" b="1" dirty="0">
                <a:solidFill>
                  <a:srgbClr val="003366"/>
                </a:solidFill>
                <a:latin typeface="Trebuchet MS" panose="020B0603020202020204" pitchFamily="34" charset="0"/>
              </a:rPr>
              <a:t>Безопасен регион</a:t>
            </a:r>
            <a:endParaRPr lang="en-US" sz="35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579249486"/>
              </p:ext>
            </p:extLst>
          </p:nvPr>
        </p:nvGraphicFramePr>
        <p:xfrm>
          <a:off x="360195" y="4814148"/>
          <a:ext cx="86213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Horizontal Scroll 13"/>
          <p:cNvSpPr/>
          <p:nvPr/>
        </p:nvSpPr>
        <p:spPr>
          <a:xfrm>
            <a:off x="2648419" y="2013292"/>
            <a:ext cx="1941898" cy="1016337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46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милиона евро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Horizontal Scroll 14"/>
          <p:cNvSpPr/>
          <p:nvPr/>
        </p:nvSpPr>
        <p:spPr>
          <a:xfrm>
            <a:off x="504091" y="2109676"/>
            <a:ext cx="1952625" cy="9906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28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финансирани проекта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Horizontal Scroll 15"/>
          <p:cNvSpPr/>
          <p:nvPr/>
        </p:nvSpPr>
        <p:spPr>
          <a:xfrm>
            <a:off x="4759307" y="1977159"/>
            <a:ext cx="1970472" cy="1044911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490 000 души се възползват от действията за управление на риска</a:t>
            </a:r>
            <a:endParaRPr lang="en-U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Horizontal Scroll 16"/>
          <p:cNvSpPr/>
          <p:nvPr/>
        </p:nvSpPr>
        <p:spPr>
          <a:xfrm>
            <a:off x="6916087" y="1844388"/>
            <a:ext cx="1970472" cy="1121317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 партньорства за ранно предупреждение и реакция</a:t>
            </a:r>
            <a:endParaRPr lang="en-U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9640" y="3114949"/>
            <a:ext cx="2019728" cy="13464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874" y="3074088"/>
            <a:ext cx="1073810" cy="14317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504091" y="4503356"/>
            <a:ext cx="8333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26 716 души, ползващи се от мерки за защита от наводнения и                                             </a:t>
            </a:r>
            <a:r>
              <a:rPr lang="ru-RU" sz="1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горски </a:t>
            </a:r>
            <a:r>
              <a:rPr lang="ru-RU" sz="1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пожари</a:t>
            </a:r>
            <a:endParaRPr lang="en-US" sz="1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rebuchet MS" panose="020B06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012" y="187251"/>
            <a:ext cx="4468755" cy="8961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8600" y="5825523"/>
            <a:ext cx="2030144" cy="9083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40718" y="5673110"/>
            <a:ext cx="944962" cy="106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28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92" y="1117262"/>
            <a:ext cx="8229600" cy="4661669"/>
          </a:xfrm>
        </p:spPr>
        <p:txBody>
          <a:bodyPr/>
          <a:lstStyle/>
          <a:p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>
                <a:latin typeface="Trebuchet MS" panose="020B0603020202020204" pitchFamily="34" charset="0"/>
              </a:rPr>
              <a:t/>
            </a:r>
            <a:br>
              <a:rPr lang="ro-RO" sz="4000" dirty="0">
                <a:latin typeface="Trebuchet MS" panose="020B0603020202020204" pitchFamily="34" charset="0"/>
              </a:rPr>
            </a:b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749407" y="1059676"/>
            <a:ext cx="601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g-BG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Приоритетна ос </a:t>
            </a: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4 –</a:t>
            </a:r>
            <a:r>
              <a:rPr lang="bg-BG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Квалифициран </a:t>
            </a:r>
            <a:r>
              <a:rPr lang="bg-BG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и приобщаващ регион</a:t>
            </a:r>
            <a:endParaRPr lang="en-US" sz="24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886390785"/>
              </p:ext>
            </p:extLst>
          </p:nvPr>
        </p:nvGraphicFramePr>
        <p:xfrm>
          <a:off x="294298" y="4878718"/>
          <a:ext cx="86213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Horizontal Scroll 13"/>
          <p:cNvSpPr/>
          <p:nvPr/>
        </p:nvSpPr>
        <p:spPr>
          <a:xfrm>
            <a:off x="2648419" y="1994939"/>
            <a:ext cx="1941898" cy="1016337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милиона евро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Horizontal Scroll 14"/>
          <p:cNvSpPr/>
          <p:nvPr/>
        </p:nvSpPr>
        <p:spPr>
          <a:xfrm>
            <a:off x="493733" y="2046661"/>
            <a:ext cx="1952625" cy="9906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34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финансирани проекта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Horizontal Scroll 15"/>
          <p:cNvSpPr/>
          <p:nvPr/>
        </p:nvSpPr>
        <p:spPr>
          <a:xfrm>
            <a:off x="4759307" y="1972280"/>
            <a:ext cx="1970472" cy="1044911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183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инициативи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Horizontal Scroll 16"/>
          <p:cNvSpPr/>
          <p:nvPr/>
        </p:nvSpPr>
        <p:spPr>
          <a:xfrm>
            <a:off x="6883051" y="1817143"/>
            <a:ext cx="2019631" cy="115377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851 000 души имат достъп до инициативи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892" y="43774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19 000 участници в съвместни местни инициативи за заетост и обучение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96834" y="4037525"/>
            <a:ext cx="46471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9 000 участници в съвместни схеми за образование и обучение в подкрепа на младежката заетост, възможности за образование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354" y="2914941"/>
            <a:ext cx="1987513" cy="14906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189" y="2937955"/>
            <a:ext cx="1842768" cy="12265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47976" y="5760166"/>
            <a:ext cx="944962" cy="10607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9790" y="5868047"/>
            <a:ext cx="1991963" cy="8912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5102" y="131982"/>
            <a:ext cx="4227972" cy="84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68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92" y="1117262"/>
            <a:ext cx="8229600" cy="4661669"/>
          </a:xfrm>
        </p:spPr>
        <p:txBody>
          <a:bodyPr/>
          <a:lstStyle/>
          <a:p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>
                <a:latin typeface="Trebuchet MS" panose="020B0603020202020204" pitchFamily="34" charset="0"/>
              </a:rPr>
              <a:t/>
            </a:r>
            <a:br>
              <a:rPr lang="ro-RO" sz="4000" dirty="0">
                <a:latin typeface="Trebuchet MS" panose="020B0603020202020204" pitchFamily="34" charset="0"/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635886" y="1221126"/>
            <a:ext cx="601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g-BG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Приоритетна ос </a:t>
            </a:r>
            <a:r>
              <a:rPr lang="en-US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5 </a:t>
            </a:r>
            <a:r>
              <a:rPr lang="en-US" b="1" dirty="0">
                <a:solidFill>
                  <a:srgbClr val="003366"/>
                </a:solidFill>
                <a:latin typeface="Trebuchet MS" panose="020B0603020202020204" pitchFamily="34" charset="0"/>
              </a:rPr>
              <a:t>– </a:t>
            </a:r>
            <a:r>
              <a:rPr lang="bg-BG" b="1" dirty="0">
                <a:solidFill>
                  <a:srgbClr val="003366"/>
                </a:solidFill>
                <a:latin typeface="Trebuchet MS" panose="020B0603020202020204" pitchFamily="34" charset="0"/>
              </a:rPr>
              <a:t>Ефективен регион</a:t>
            </a:r>
            <a:endParaRPr lang="en-US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335102" y="4710205"/>
          <a:ext cx="86213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Horizontal Scroll 13"/>
          <p:cNvSpPr/>
          <p:nvPr/>
        </p:nvSpPr>
        <p:spPr>
          <a:xfrm>
            <a:off x="5914916" y="2193467"/>
            <a:ext cx="1941898" cy="1016337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милиона евро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Horizontal Scroll 14"/>
          <p:cNvSpPr/>
          <p:nvPr/>
        </p:nvSpPr>
        <p:spPr>
          <a:xfrm>
            <a:off x="599497" y="2206335"/>
            <a:ext cx="1952625" cy="990600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 </a:t>
            </a:r>
            <a:r>
              <a:rPr lang="bg-BG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финансирани проекти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09859" y="40396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подкрепени 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са 62 трансгранични механизма за увеличаване на капацитета за сътрудничество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202" y="2451670"/>
            <a:ext cx="2021691" cy="15162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39217" y="5695340"/>
            <a:ext cx="944962" cy="1060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847" y="5866043"/>
            <a:ext cx="1993565" cy="8900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7901" y="198085"/>
            <a:ext cx="4230991" cy="84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3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666" y="1066800"/>
            <a:ext cx="8229600" cy="4661669"/>
          </a:xfrm>
        </p:spPr>
        <p:txBody>
          <a:bodyPr/>
          <a:lstStyle/>
          <a:p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>
                <a:latin typeface="Trebuchet MS" panose="020B0603020202020204" pitchFamily="34" charset="0"/>
              </a:rPr>
              <a:t/>
            </a:r>
            <a:br>
              <a:rPr lang="ro-RO" sz="4000" dirty="0">
                <a:latin typeface="Trebuchet MS" panose="020B0603020202020204" pitchFamily="34" charset="0"/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226566" y="1132748"/>
            <a:ext cx="6781800" cy="68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g-BG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Следващата Програма </a:t>
            </a:r>
            <a:r>
              <a:rPr lang="en-GB" sz="2400" b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Interreg</a:t>
            </a:r>
            <a:r>
              <a:rPr lang="en-GB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VI-A </a:t>
            </a:r>
            <a:r>
              <a:rPr lang="bg-BG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Румъния - България</a:t>
            </a:r>
            <a:endParaRPr lang="en-US" sz="24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 bwMode="auto">
          <a:xfrm>
            <a:off x="173287" y="1981200"/>
            <a:ext cx="888835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+mj-lt"/>
              <a:buAutoNum type="arabicPeriod"/>
            </a:pPr>
            <a:r>
              <a:rPr lang="bg-BG" sz="1800" b="1" i="1" dirty="0" smtClean="0">
                <a:latin typeface="Trebuchet MS" panose="020B0603020202020204" pitchFamily="34" charset="0"/>
              </a:rPr>
              <a:t>ЦП </a:t>
            </a:r>
            <a:r>
              <a:rPr lang="en-US" sz="1800" b="1" i="1" dirty="0" smtClean="0">
                <a:latin typeface="Trebuchet MS" panose="020B0603020202020204" pitchFamily="34" charset="0"/>
              </a:rPr>
              <a:t>3 </a:t>
            </a:r>
            <a:r>
              <a:rPr lang="en-US" sz="1800" b="1" i="1" dirty="0">
                <a:latin typeface="Trebuchet MS" panose="020B0603020202020204" pitchFamily="34" charset="0"/>
              </a:rPr>
              <a:t>– </a:t>
            </a:r>
            <a:r>
              <a:rPr lang="bg-BG" sz="1800" b="1" i="1" dirty="0">
                <a:latin typeface="Trebuchet MS" panose="020B0603020202020204" pitchFamily="34" charset="0"/>
              </a:rPr>
              <a:t>По-свързана </a:t>
            </a:r>
            <a:r>
              <a:rPr lang="bg-BG" sz="1800" b="1" i="1" dirty="0" smtClean="0">
                <a:latin typeface="Trebuchet MS" panose="020B0603020202020204" pitchFamily="34" charset="0"/>
              </a:rPr>
              <a:t>Европа </a:t>
            </a:r>
            <a:r>
              <a:rPr lang="en-US" sz="1800" b="1" i="1" dirty="0" smtClean="0">
                <a:latin typeface="Trebuchet MS" panose="020B0603020202020204" pitchFamily="34" charset="0"/>
              </a:rPr>
              <a:t>– </a:t>
            </a:r>
            <a:r>
              <a:rPr lang="bg-BG" sz="1800" b="1" i="1" dirty="0" smtClean="0">
                <a:latin typeface="Trebuchet MS" panose="020B0603020202020204" pitchFamily="34" charset="0"/>
              </a:rPr>
              <a:t>ЦП </a:t>
            </a:r>
            <a:r>
              <a:rPr lang="en-US" sz="1800" b="1" i="1" dirty="0" smtClean="0">
                <a:latin typeface="Trebuchet MS" panose="020B0603020202020204" pitchFamily="34" charset="0"/>
              </a:rPr>
              <a:t>3 </a:t>
            </a:r>
            <a:r>
              <a:rPr lang="bg-BG" sz="1800" b="1" i="1" dirty="0" smtClean="0">
                <a:latin typeface="Trebuchet MS" panose="020B0603020202020204" pitchFamily="34" charset="0"/>
              </a:rPr>
              <a:t>ще финансира само стратегически проекти</a:t>
            </a:r>
            <a:r>
              <a:rPr lang="en-US" sz="1800" b="1" i="1" dirty="0" smtClean="0">
                <a:latin typeface="Trebuchet MS" panose="020B0603020202020204" pitchFamily="34" charset="0"/>
              </a:rPr>
              <a:t>;</a:t>
            </a:r>
            <a:r>
              <a:rPr lang="en-US" sz="1800" dirty="0" smtClean="0">
                <a:latin typeface="Trebuchet MS" panose="020B0603020202020204" pitchFamily="34" charset="0"/>
              </a:rPr>
              <a:t> </a:t>
            </a:r>
            <a:endParaRPr lang="en-US" sz="1800" dirty="0">
              <a:latin typeface="Trebuchet MS" panose="020B0603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bg-BG" sz="1800" b="1" i="1" dirty="0" smtClean="0">
                <a:latin typeface="Trebuchet MS" panose="020B0603020202020204" pitchFamily="34" charset="0"/>
              </a:rPr>
              <a:t>ЦП </a:t>
            </a:r>
            <a:r>
              <a:rPr lang="en-US" sz="1800" b="1" i="1" dirty="0" smtClean="0">
                <a:latin typeface="Trebuchet MS" panose="020B0603020202020204" pitchFamily="34" charset="0"/>
              </a:rPr>
              <a:t>5 </a:t>
            </a:r>
            <a:r>
              <a:rPr lang="en-US" sz="1800" b="1" i="1" dirty="0">
                <a:latin typeface="Trebuchet MS" panose="020B0603020202020204" pitchFamily="34" charset="0"/>
              </a:rPr>
              <a:t>- </a:t>
            </a:r>
            <a:r>
              <a:rPr lang="ru-RU" sz="1800" b="1" i="1" dirty="0">
                <a:latin typeface="Trebuchet MS" panose="020B0603020202020204" pitchFamily="34" charset="0"/>
              </a:rPr>
              <a:t>Европа по-близо </a:t>
            </a:r>
            <a:r>
              <a:rPr lang="ru-RU" sz="1800" b="1" i="1" dirty="0" smtClean="0">
                <a:latin typeface="Trebuchet MS" panose="020B0603020202020204" pitchFamily="34" charset="0"/>
              </a:rPr>
              <a:t>до гражданите </a:t>
            </a:r>
            <a:r>
              <a:rPr lang="en-US" sz="1800" b="1" i="1" dirty="0" smtClean="0">
                <a:latin typeface="Trebuchet MS" panose="020B0603020202020204" pitchFamily="34" charset="0"/>
              </a:rPr>
              <a:t>– </a:t>
            </a:r>
            <a:r>
              <a:rPr lang="bg-BG" sz="1800" b="1" i="1" dirty="0" smtClean="0">
                <a:latin typeface="Trebuchet MS" panose="020B0603020202020204" pitchFamily="34" charset="0"/>
              </a:rPr>
              <a:t>изпълнението на ЦП 5 </a:t>
            </a:r>
            <a:r>
              <a:rPr lang="ru-RU" sz="1800" b="1" i="1" dirty="0">
                <a:latin typeface="Trebuchet MS" panose="020B0603020202020204" pitchFamily="34" charset="0"/>
              </a:rPr>
              <a:t>ще се постигне чрез интегрирана териториална стратегия на </a:t>
            </a:r>
            <a:r>
              <a:rPr lang="ru-RU" sz="1800" b="1" i="1" dirty="0" smtClean="0">
                <a:latin typeface="Trebuchet MS" panose="020B0603020202020204" pitchFamily="34" charset="0"/>
              </a:rPr>
              <a:t>зоната, </a:t>
            </a:r>
            <a:r>
              <a:rPr lang="ru-RU" sz="1800" b="1" i="1" dirty="0">
                <a:latin typeface="Trebuchet MS" panose="020B0603020202020204" pitchFamily="34" charset="0"/>
              </a:rPr>
              <a:t>разработена от новосъздадена структура – ​​Стратегически съвет (СК); първата среща на </a:t>
            </a:r>
            <a:r>
              <a:rPr lang="ru-RU" sz="1800" b="1" i="1" dirty="0" smtClean="0">
                <a:latin typeface="Trebuchet MS" panose="020B0603020202020204" pitchFamily="34" charset="0"/>
              </a:rPr>
              <a:t>СК </a:t>
            </a:r>
            <a:r>
              <a:rPr lang="ru-RU" sz="1800" b="1" i="1" dirty="0">
                <a:latin typeface="Trebuchet MS" panose="020B0603020202020204" pitchFamily="34" charset="0"/>
              </a:rPr>
              <a:t>се проведе през юли 2021 </a:t>
            </a:r>
            <a:endParaRPr lang="ru-RU" sz="1800" b="1" i="1" dirty="0" smtClean="0">
              <a:latin typeface="Trebuchet MS" panose="020B0603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bg-BG" sz="1800" b="1" i="1" dirty="0" smtClean="0">
                <a:latin typeface="Trebuchet MS" panose="020B0603020202020204" pitchFamily="34" charset="0"/>
              </a:rPr>
              <a:t>ЦП</a:t>
            </a:r>
            <a:r>
              <a:rPr lang="en-GB" sz="1800" b="1" i="1" dirty="0" smtClean="0">
                <a:latin typeface="Trebuchet MS" panose="020B0603020202020204" pitchFamily="34" charset="0"/>
              </a:rPr>
              <a:t> 2</a:t>
            </a:r>
            <a:r>
              <a:rPr lang="bg-BG" sz="1800" b="1" i="1" dirty="0" smtClean="0">
                <a:latin typeface="Trebuchet MS" panose="020B0603020202020204" pitchFamily="34" charset="0"/>
              </a:rPr>
              <a:t> </a:t>
            </a:r>
            <a:r>
              <a:rPr lang="en-GB" sz="1800" b="1" i="1" dirty="0" smtClean="0">
                <a:latin typeface="Trebuchet MS" panose="020B0603020202020204" pitchFamily="34" charset="0"/>
              </a:rPr>
              <a:t>- </a:t>
            </a:r>
            <a:r>
              <a:rPr lang="ru-RU" sz="1800" b="1" i="1" dirty="0" smtClean="0">
                <a:latin typeface="Trebuchet MS" panose="020B0603020202020204" pitchFamily="34" charset="0"/>
              </a:rPr>
              <a:t>По-екологичен </a:t>
            </a:r>
            <a:r>
              <a:rPr lang="ru-RU" sz="1800" b="1" i="1" dirty="0">
                <a:latin typeface="Trebuchet MS" panose="020B0603020202020204" pitchFamily="34" charset="0"/>
              </a:rPr>
              <a:t>преход с ниски въглеродни емисии към икономика с нулеви въглеродни емисии и устойчива Европа – </a:t>
            </a:r>
            <a:r>
              <a:rPr lang="ru-RU" sz="1800" b="1" i="1" dirty="0" smtClean="0">
                <a:latin typeface="Trebuchet MS" panose="020B0603020202020204" pitchFamily="34" charset="0"/>
              </a:rPr>
              <a:t>дейности, </a:t>
            </a:r>
            <a:r>
              <a:rPr lang="ru-RU" sz="1800" b="1" i="1" dirty="0">
                <a:latin typeface="Trebuchet MS" panose="020B0603020202020204" pitchFamily="34" charset="0"/>
              </a:rPr>
              <a:t>свързани с предотвратяване на риска от бедствия и устойчивост, ще бъдат финансирани чрез стратегически проекти</a:t>
            </a:r>
            <a:endParaRPr lang="en-GB" sz="1800" b="1" i="1" dirty="0">
              <a:latin typeface="Trebuchet MS" panose="020B0603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bg-BG" sz="1800" b="1" i="1" dirty="0" smtClean="0">
                <a:latin typeface="Trebuchet MS" panose="020B0603020202020204" pitchFamily="34" charset="0"/>
              </a:rPr>
              <a:t>ЦП</a:t>
            </a:r>
            <a:r>
              <a:rPr lang="en-GB" sz="1800" b="1" i="1" dirty="0" smtClean="0">
                <a:latin typeface="Trebuchet MS" panose="020B0603020202020204" pitchFamily="34" charset="0"/>
              </a:rPr>
              <a:t> 4</a:t>
            </a:r>
            <a:r>
              <a:rPr lang="bg-BG" sz="1800" b="1" i="1" dirty="0" smtClean="0">
                <a:latin typeface="Trebuchet MS" panose="020B0603020202020204" pitchFamily="34" charset="0"/>
              </a:rPr>
              <a:t> </a:t>
            </a:r>
            <a:r>
              <a:rPr lang="en-GB" sz="1800" b="1" i="1" dirty="0" smtClean="0">
                <a:latin typeface="Trebuchet MS" panose="020B0603020202020204" pitchFamily="34" charset="0"/>
              </a:rPr>
              <a:t>-</a:t>
            </a:r>
            <a:r>
              <a:rPr lang="en-GB" sz="1800" b="1" i="1" dirty="0">
                <a:latin typeface="Trebuchet MS" panose="020B0603020202020204" pitchFamily="34" charset="0"/>
              </a:rPr>
              <a:t>  </a:t>
            </a:r>
            <a:r>
              <a:rPr lang="ru-RU" sz="1800" b="1" i="1" dirty="0">
                <a:latin typeface="Trebuchet MS" panose="020B0603020202020204" pitchFamily="34" charset="0"/>
              </a:rPr>
              <a:t>По-социална и приобщаваща Европа – проекти, предназначени да подобрят равния достъп до приобщаващи и качествени услуги в образованието, обучението и ученето през целия живот</a:t>
            </a:r>
            <a:endParaRPr lang="en-US" sz="1800" b="1" i="1" dirty="0">
              <a:latin typeface="Trebuchet MS" panose="020B0603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000" dirty="0">
              <a:latin typeface="Trebuchet MS" panose="020B0603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1330" y="5733944"/>
            <a:ext cx="944962" cy="10607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47" y="5866043"/>
            <a:ext cx="1993565" cy="8900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475" y="191289"/>
            <a:ext cx="4230991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1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666" y="1066800"/>
            <a:ext cx="8229600" cy="4661669"/>
          </a:xfrm>
        </p:spPr>
        <p:txBody>
          <a:bodyPr/>
          <a:lstStyle/>
          <a:p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r>
              <a:rPr lang="ro-RO" sz="4000" dirty="0">
                <a:latin typeface="Trebuchet MS" panose="020B0603020202020204" pitchFamily="34" charset="0"/>
              </a:rPr>
              <a:t/>
            </a:r>
            <a:br>
              <a:rPr lang="ro-RO" sz="4000" dirty="0">
                <a:latin typeface="Trebuchet MS" panose="020B0603020202020204" pitchFamily="34" charset="0"/>
              </a:rPr>
            </a:br>
            <a:r>
              <a:rPr lang="ro-RO" sz="4000" dirty="0" smtClean="0">
                <a:latin typeface="Trebuchet MS" panose="020B0603020202020204" pitchFamily="34" charset="0"/>
              </a:rPr>
              <a:t/>
            </a:r>
            <a:br>
              <a:rPr lang="ro-RO" sz="4000" dirty="0" smtClean="0">
                <a:latin typeface="Trebuchet MS" panose="020B0603020202020204" pitchFamily="34" charset="0"/>
              </a:rPr>
            </a:br>
            <a:endParaRPr lang="en-US" sz="4000" dirty="0">
              <a:latin typeface="Trebuchet MS" panose="020B0603020202020204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1143000" y="1219200"/>
            <a:ext cx="6781800" cy="68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g-BG" sz="2800" b="1" dirty="0">
                <a:solidFill>
                  <a:srgbClr val="003366"/>
                </a:solidFill>
                <a:latin typeface="Trebuchet MS" panose="020B0603020202020204" pitchFamily="34" charset="0"/>
              </a:rPr>
              <a:t>Следващата Програма </a:t>
            </a:r>
            <a:r>
              <a:rPr lang="ro-RO" sz="2800" b="1" dirty="0">
                <a:solidFill>
                  <a:srgbClr val="003366"/>
                </a:solidFill>
                <a:latin typeface="Trebuchet MS" panose="020B0603020202020204" pitchFamily="34" charset="0"/>
              </a:rPr>
              <a:t>Interreg VI-A </a:t>
            </a:r>
            <a:r>
              <a:rPr lang="bg-BG" sz="2800" b="1" dirty="0">
                <a:solidFill>
                  <a:srgbClr val="003366"/>
                </a:solidFill>
                <a:latin typeface="Trebuchet MS" panose="020B0603020202020204" pitchFamily="34" charset="0"/>
              </a:rPr>
              <a:t>Румъния - България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 bwMode="auto">
          <a:xfrm>
            <a:off x="145578" y="2286000"/>
            <a:ext cx="8888358" cy="371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rebuchet MS" panose="020B0603020202020204" pitchFamily="34" charset="0"/>
              </a:rPr>
              <a:t>2021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GB" sz="2000" dirty="0" smtClean="0">
                <a:latin typeface="Trebuchet MS" panose="020B0603020202020204" pitchFamily="34" charset="0"/>
              </a:rPr>
              <a:t>–</a:t>
            </a:r>
            <a:r>
              <a:rPr lang="bg-BG" sz="2000" dirty="0" smtClean="0">
                <a:latin typeface="Trebuchet MS" panose="020B0603020202020204" pitchFamily="34" charset="0"/>
              </a:rPr>
              <a:t> </a:t>
            </a:r>
            <a:r>
              <a:rPr lang="ru-RU" sz="2000" dirty="0" smtClean="0">
                <a:latin typeface="Trebuchet MS" panose="020B0603020202020204" pitchFamily="34" charset="0"/>
              </a:rPr>
              <a:t>интегрираният </a:t>
            </a:r>
            <a:r>
              <a:rPr lang="ru-RU" sz="2000" dirty="0">
                <a:latin typeface="Trebuchet MS" panose="020B0603020202020204" pitchFamily="34" charset="0"/>
              </a:rPr>
              <a:t>проект на </a:t>
            </a:r>
            <a:r>
              <a:rPr lang="ru-RU" sz="2000" b="1" dirty="0">
                <a:latin typeface="Trebuchet MS" panose="020B0603020202020204" pitchFamily="34" charset="0"/>
              </a:rPr>
              <a:t>Програмата</a:t>
            </a:r>
            <a:r>
              <a:rPr lang="ru-RU" sz="2000" dirty="0">
                <a:latin typeface="Trebuchet MS" panose="020B0603020202020204" pitchFamily="34" charset="0"/>
              </a:rPr>
              <a:t> е публикуван за консултация през август 2021 </a:t>
            </a:r>
            <a:r>
              <a:rPr lang="ru-RU" sz="2000" dirty="0" smtClean="0">
                <a:latin typeface="Trebuchet MS" panose="020B0603020202020204" pitchFamily="34" charset="0"/>
              </a:rPr>
              <a:t>(</a:t>
            </a:r>
            <a:r>
              <a:rPr lang="ru-RU" sz="2000" dirty="0">
                <a:latin typeface="Trebuchet MS" panose="020B0603020202020204" pitchFamily="34" charset="0"/>
              </a:rPr>
              <a:t>първият проект на </a:t>
            </a:r>
            <a:r>
              <a:rPr lang="ru-RU" sz="2000" b="1" dirty="0">
                <a:latin typeface="Trebuchet MS" panose="020B0603020202020204" pitchFamily="34" charset="0"/>
              </a:rPr>
              <a:t>Програмата</a:t>
            </a:r>
            <a:r>
              <a:rPr lang="ru-RU" sz="2000" dirty="0">
                <a:latin typeface="Trebuchet MS" panose="020B0603020202020204" pitchFamily="34" charset="0"/>
              </a:rPr>
              <a:t> е публикуван за консултация през ноември 2020 г</a:t>
            </a:r>
            <a:r>
              <a:rPr lang="ru-RU" sz="2000" dirty="0" smtClean="0">
                <a:latin typeface="Trebuchet MS" panose="020B0603020202020204" pitchFamily="34" charset="0"/>
              </a:rPr>
              <a:t>.)</a:t>
            </a:r>
          </a:p>
          <a:p>
            <a:pPr marL="0" indent="0" algn="just">
              <a:buNone/>
            </a:pPr>
            <a:endParaRPr lang="en-GB" sz="2000" dirty="0" smtClean="0">
              <a:latin typeface="Trebuchet MS" panose="020B0603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Trebuchet MS" panose="020B0603020202020204" pitchFamily="34" charset="0"/>
              </a:rPr>
              <a:t>2021</a:t>
            </a:r>
            <a:r>
              <a:rPr lang="ro-RO" sz="2000" dirty="0" smtClean="0">
                <a:latin typeface="Trebuchet MS" panose="020B0603020202020204" pitchFamily="34" charset="0"/>
              </a:rPr>
              <a:t> </a:t>
            </a:r>
            <a:r>
              <a:rPr lang="en-GB" sz="2000" dirty="0" smtClean="0">
                <a:latin typeface="Trebuchet MS" panose="020B0603020202020204" pitchFamily="34" charset="0"/>
              </a:rPr>
              <a:t>– </a:t>
            </a:r>
            <a:r>
              <a:rPr lang="bg-BG" sz="2000" dirty="0" smtClean="0">
                <a:latin typeface="Trebuchet MS" panose="020B0603020202020204" pitchFamily="34" charset="0"/>
              </a:rPr>
              <a:t>процедурата за СЕО </a:t>
            </a:r>
            <a:r>
              <a:rPr lang="bg-BG" sz="2000" b="1" dirty="0" smtClean="0">
                <a:latin typeface="Trebuchet MS" panose="020B0603020202020204" pitchFamily="34" charset="0"/>
              </a:rPr>
              <a:t>стартира</a:t>
            </a:r>
            <a:r>
              <a:rPr lang="bg-BG" sz="2000" dirty="0" smtClean="0">
                <a:latin typeface="Trebuchet MS" panose="020B0603020202020204" pitchFamily="34" charset="0"/>
              </a:rPr>
              <a:t> в Румъния и България</a:t>
            </a:r>
            <a:endParaRPr lang="en-GB" sz="20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GB" sz="2000" i="1" dirty="0"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ru-RU" sz="2000" b="1" i="1" dirty="0">
                <a:latin typeface="Trebuchet MS" panose="020B0603020202020204" pitchFamily="34" charset="0"/>
              </a:rPr>
              <a:t>За подробности и актуализирана информация относно процеса на програмиране, моля, консултирайте </a:t>
            </a:r>
            <a:r>
              <a:rPr lang="ru-RU" sz="2000" b="1" i="1" dirty="0" smtClean="0">
                <a:latin typeface="Trebuchet MS" panose="020B0603020202020204" pitchFamily="34" charset="0"/>
              </a:rPr>
              <a:t>се</a:t>
            </a:r>
            <a:r>
              <a:rPr lang="en-GB" sz="2000" b="1" i="1" dirty="0" smtClean="0">
                <a:latin typeface="Trebuchet MS" panose="020B0603020202020204" pitchFamily="34" charset="0"/>
              </a:rPr>
              <a:t>:</a:t>
            </a:r>
          </a:p>
          <a:p>
            <a:pPr marL="0" indent="0" algn="ctr">
              <a:buNone/>
            </a:pPr>
            <a:r>
              <a:rPr lang="en-US" sz="2000" i="1" dirty="0">
                <a:latin typeface="Trebuchet MS" panose="020B0603020202020204" pitchFamily="34" charset="0"/>
                <a:hlinkClick r:id="rId3"/>
              </a:rPr>
              <a:t>https://</a:t>
            </a:r>
            <a:r>
              <a:rPr lang="en-US" sz="2000" i="1" dirty="0" smtClean="0">
                <a:latin typeface="Trebuchet MS" panose="020B0603020202020204" pitchFamily="34" charset="0"/>
                <a:hlinkClick r:id="rId3"/>
              </a:rPr>
              <a:t>interregviarobg.eu/en/partnership</a:t>
            </a:r>
            <a:endParaRPr lang="en-US" sz="2000" i="1" dirty="0" smtClean="0"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endParaRPr lang="en-US" sz="2000" i="1" dirty="0">
              <a:latin typeface="Trebuchet MS" panose="020B06030202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000" dirty="0">
              <a:latin typeface="Trebuchet MS" panose="020B0603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3610" y="5638800"/>
            <a:ext cx="944962" cy="10607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5882376"/>
            <a:ext cx="1993565" cy="8900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909" y="213286"/>
            <a:ext cx="4230991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5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16275</TotalTime>
  <Words>942</Words>
  <Application>Microsoft Office PowerPoint</Application>
  <PresentationFormat>On-screen Show (4:3)</PresentationFormat>
  <Paragraphs>138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</vt:lpstr>
      <vt:lpstr>Office Theme</vt:lpstr>
      <vt:lpstr> </vt:lpstr>
      <vt:lpstr>   </vt:lpstr>
      <vt:lpstr>   </vt:lpstr>
      <vt:lpstr>   </vt:lpstr>
      <vt:lpstr>    </vt:lpstr>
      <vt:lpstr>    </vt:lpstr>
      <vt:lpstr>   </vt:lpstr>
      <vt:lpstr>   </vt:lpstr>
      <vt:lpstr>   </vt:lpstr>
      <vt:lpstr>   </vt:lpstr>
      <vt:lpstr>      Съвместен Секретариат</vt:lpstr>
      <vt:lpstr>PowerPoint Presentation</vt:lpstr>
      <vt:lpstr>КОНТАКТ</vt:lpstr>
    </vt:vector>
  </TitlesOfParts>
  <Company>MRQ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Mariya TSACHEVA</cp:lastModifiedBy>
  <cp:revision>1291</cp:revision>
  <cp:lastPrinted>2021-09-22T09:46:54Z</cp:lastPrinted>
  <dcterms:created xsi:type="dcterms:W3CDTF">2007-11-21T13:10:07Z</dcterms:created>
  <dcterms:modified xsi:type="dcterms:W3CDTF">2021-11-18T11:50:46Z</dcterms:modified>
</cp:coreProperties>
</file>