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0" r:id="rId2"/>
    <p:sldId id="367" r:id="rId3"/>
    <p:sldId id="398" r:id="rId4"/>
    <p:sldId id="400" r:id="rId5"/>
    <p:sldId id="401" r:id="rId6"/>
    <p:sldId id="372" r:id="rId7"/>
    <p:sldId id="376" r:id="rId8"/>
    <p:sldId id="377" r:id="rId9"/>
    <p:sldId id="378" r:id="rId10"/>
    <p:sldId id="386" r:id="rId11"/>
    <p:sldId id="385" r:id="rId12"/>
    <p:sldId id="389" r:id="rId13"/>
    <p:sldId id="390" r:id="rId14"/>
    <p:sldId id="374" r:id="rId15"/>
    <p:sldId id="375" r:id="rId16"/>
    <p:sldId id="379" r:id="rId17"/>
    <p:sldId id="391" r:id="rId18"/>
    <p:sldId id="392" r:id="rId19"/>
    <p:sldId id="352" r:id="rId20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oana  Glavan" initials="IG" lastIdx="6" clrIdx="0">
    <p:extLst>
      <p:ext uri="{19B8F6BF-5375-455C-9EA6-DF929625EA0E}">
        <p15:presenceInfo xmlns:p15="http://schemas.microsoft.com/office/powerpoint/2012/main" userId="S-1-5-21-1757981266-725345543-754608634-41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43" autoAdjust="0"/>
    <p:restoredTop sz="95394" autoAdjust="0"/>
  </p:normalViewPr>
  <p:slideViewPr>
    <p:cSldViewPr>
      <p:cViewPr varScale="1">
        <p:scale>
          <a:sx n="115" d="100"/>
          <a:sy n="115" d="100"/>
        </p:scale>
        <p:origin x="111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2366" y="5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4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03.11.2021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4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4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03.11.2021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73" tIns="45337" rIns="90673" bIns="45337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3" y="4716312"/>
            <a:ext cx="5439413" cy="4465309"/>
          </a:xfrm>
          <a:prstGeom prst="rect">
            <a:avLst/>
          </a:prstGeom>
        </p:spPr>
        <p:txBody>
          <a:bodyPr vert="horz" lIns="90673" tIns="45337" rIns="90673" bIns="45337" rtlCol="0">
            <a:normAutofit/>
          </a:bodyPr>
          <a:lstStyle/>
          <a:p>
            <a:r>
              <a:rPr lang="en-US" sz="1200" dirty="0" smtClean="0"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Secondary nodes are the branching or crossing points of the core and comprehensive networks, provided they represent cities (at least of regional importance) and/or multimodal connections</a:t>
            </a:r>
          </a:p>
          <a:p>
            <a:endParaRPr lang="en-US" sz="1200" dirty="0" smtClean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Tertiary nodes are urban areas (regional towns, towns, cities) providing jobs and public and private services (e.g. schools, health or social care, employment services, banks) beyond their administrative boundaries, and/or places of multimodal nodes</a:t>
            </a:r>
            <a:endParaRPr lang="en-US" sz="1200" dirty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4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lang="en-US" sz="1200" b="1" kern="1200" smtClean="0">
        <a:solidFill>
          <a:schemeClr val="tx1"/>
        </a:solidFill>
        <a:effectLst/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6125"/>
            <a:ext cx="4962525" cy="37226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05788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8497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0777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2" name="Google Shape;4822;gba92ea047b_0_9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3" name="Google Shape;4823;gba92ea047b_0_9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227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2" name="Google Shape;4822;gba92ea047b_0_9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3" name="Google Shape;4823;gba92ea047b_0_9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700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1" name="Google Shape;4951;gba92ea047b_0_99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2" name="Google Shape;4952;gba92ea047b_0_99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5026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1" name="Google Shape;4951;gba92ea047b_0_99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2" name="Google Shape;4952;gba92ea047b_0_99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4285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interregrobg.eu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365" name="Picture 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72273"/>
            <a:ext cx="1706879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81000" y="1945014"/>
            <a:ext cx="8229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Приключване на проекта, устойчивост и чести грешки в процеса на отчитане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2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9364"/>
            <a:ext cx="2767404" cy="1272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397697" y="5029200"/>
            <a:ext cx="4323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17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Ноември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202</a:t>
            </a:r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bg-BG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Он-лайн</a:t>
            </a:r>
            <a:endParaRPr lang="ro-R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384" y="338627"/>
            <a:ext cx="3626683" cy="9567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0682" y="352353"/>
            <a:ext cx="1603387" cy="11705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0500" y="362158"/>
            <a:ext cx="963251" cy="944962"/>
          </a:xfrm>
          <a:prstGeom prst="rect">
            <a:avLst/>
          </a:prstGeom>
        </p:spPr>
      </p:pic>
    </p:spTree>
  </p:cSld>
  <p:clrMapOvr>
    <a:masterClrMapping/>
  </p:clrMapOvr>
  <p:transition advClick="0"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25737" y="836503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dirty="0" smtClean="0"/>
              <a:t>Партньорски </a:t>
            </a:r>
            <a:r>
              <a:rPr lang="bg-BG" dirty="0"/>
              <a:t>доклад</a:t>
            </a:r>
            <a:r>
              <a:rPr lang="ro-RO" dirty="0" smtClean="0"/>
              <a:t>-1</a:t>
            </a:r>
            <a:br>
              <a:rPr lang="ro-RO" dirty="0" smtClean="0"/>
            </a:br>
            <a:r>
              <a:rPr lang="bg-BG" sz="2400" dirty="0" smtClean="0"/>
              <a:t>Чести грешки</a:t>
            </a:r>
            <a:endParaRPr dirty="0"/>
          </a:p>
        </p:txBody>
      </p:sp>
      <p:cxnSp>
        <p:nvCxnSpPr>
          <p:cNvPr id="2420" name="Google Shape;2420;p44"/>
          <p:cNvCxnSpPr/>
          <p:nvPr/>
        </p:nvCxnSpPr>
        <p:spPr>
          <a:xfrm flipV="1">
            <a:off x="693300" y="5474599"/>
            <a:ext cx="7993500" cy="3267"/>
          </a:xfrm>
          <a:prstGeom prst="straightConnector1">
            <a:avLst/>
          </a:prstGeom>
          <a:noFill/>
          <a:ln w="19050" cap="rnd" cmpd="sng">
            <a:solidFill>
              <a:srgbClr val="231F20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2421" name="Google Shape;2421;p44"/>
          <p:cNvGrpSpPr/>
          <p:nvPr/>
        </p:nvGrpSpPr>
        <p:grpSpPr>
          <a:xfrm>
            <a:off x="5804223" y="4560592"/>
            <a:ext cx="1381793" cy="405173"/>
            <a:chOff x="5804222" y="3703341"/>
            <a:chExt cx="1381793" cy="405173"/>
          </a:xfrm>
        </p:grpSpPr>
        <p:sp>
          <p:nvSpPr>
            <p:cNvPr id="2422" name="Google Shape;2422;p44"/>
            <p:cNvSpPr/>
            <p:nvPr/>
          </p:nvSpPr>
          <p:spPr>
            <a:xfrm>
              <a:off x="5804222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3" name="Google Shape;2423;p44"/>
            <p:cNvGrpSpPr/>
            <p:nvPr/>
          </p:nvGrpSpPr>
          <p:grpSpPr>
            <a:xfrm>
              <a:off x="6365805" y="3787988"/>
              <a:ext cx="258644" cy="19118"/>
              <a:chOff x="6365805" y="3787988"/>
              <a:chExt cx="258644" cy="19118"/>
            </a:xfrm>
          </p:grpSpPr>
          <p:sp>
            <p:nvSpPr>
              <p:cNvPr id="2424" name="Google Shape;2424;p44"/>
              <p:cNvSpPr/>
              <p:nvPr/>
            </p:nvSpPr>
            <p:spPr>
              <a:xfrm>
                <a:off x="6365805" y="3794899"/>
                <a:ext cx="3881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95" extrusionOk="0">
                    <a:moveTo>
                      <a:pt x="204" y="0"/>
                    </a:moveTo>
                    <a:cubicBezTo>
                      <a:pt x="122" y="0"/>
                      <a:pt x="22" y="115"/>
                      <a:pt x="7" y="181"/>
                    </a:cubicBezTo>
                    <a:cubicBezTo>
                      <a:pt x="7" y="181"/>
                      <a:pt x="7" y="187"/>
                      <a:pt x="7" y="187"/>
                    </a:cubicBezTo>
                    <a:cubicBezTo>
                      <a:pt x="0" y="225"/>
                      <a:pt x="7" y="269"/>
                      <a:pt x="44" y="282"/>
                    </a:cubicBezTo>
                    <a:cubicBezTo>
                      <a:pt x="76" y="295"/>
                      <a:pt x="107" y="295"/>
                      <a:pt x="139" y="295"/>
                    </a:cubicBezTo>
                    <a:cubicBezTo>
                      <a:pt x="189" y="295"/>
                      <a:pt x="303" y="187"/>
                      <a:pt x="271" y="137"/>
                    </a:cubicBezTo>
                    <a:cubicBezTo>
                      <a:pt x="290" y="99"/>
                      <a:pt x="290" y="55"/>
                      <a:pt x="259" y="23"/>
                    </a:cubicBezTo>
                    <a:cubicBezTo>
                      <a:pt x="243" y="7"/>
                      <a:pt x="224" y="0"/>
                      <a:pt x="2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25" name="Google Shape;2425;p44"/>
              <p:cNvSpPr/>
              <p:nvPr/>
            </p:nvSpPr>
            <p:spPr>
              <a:xfrm>
                <a:off x="6567699" y="3787988"/>
                <a:ext cx="56751" cy="17462"/>
              </a:xfrm>
              <a:custGeom>
                <a:avLst/>
                <a:gdLst/>
                <a:ahLst/>
                <a:cxnLst/>
                <a:rect l="l" t="t" r="r" b="b"/>
                <a:pathLst>
                  <a:path w="443" h="422" extrusionOk="0">
                    <a:moveTo>
                      <a:pt x="300" y="1"/>
                    </a:moveTo>
                    <a:cubicBezTo>
                      <a:pt x="264" y="1"/>
                      <a:pt x="227" y="8"/>
                      <a:pt x="190" y="20"/>
                    </a:cubicBezTo>
                    <a:cubicBezTo>
                      <a:pt x="133" y="33"/>
                      <a:pt x="83" y="71"/>
                      <a:pt x="51" y="121"/>
                    </a:cubicBezTo>
                    <a:cubicBezTo>
                      <a:pt x="33" y="146"/>
                      <a:pt x="1" y="222"/>
                      <a:pt x="20" y="266"/>
                    </a:cubicBezTo>
                    <a:cubicBezTo>
                      <a:pt x="1" y="317"/>
                      <a:pt x="26" y="373"/>
                      <a:pt x="77" y="399"/>
                    </a:cubicBezTo>
                    <a:lnTo>
                      <a:pt x="96" y="411"/>
                    </a:lnTo>
                    <a:cubicBezTo>
                      <a:pt x="107" y="418"/>
                      <a:pt x="120" y="421"/>
                      <a:pt x="134" y="421"/>
                    </a:cubicBezTo>
                    <a:cubicBezTo>
                      <a:pt x="183" y="421"/>
                      <a:pt x="244" y="385"/>
                      <a:pt x="278" y="361"/>
                    </a:cubicBezTo>
                    <a:cubicBezTo>
                      <a:pt x="342" y="317"/>
                      <a:pt x="386" y="253"/>
                      <a:pt x="411" y="178"/>
                    </a:cubicBezTo>
                    <a:cubicBezTo>
                      <a:pt x="411" y="171"/>
                      <a:pt x="417" y="165"/>
                      <a:pt x="417" y="153"/>
                    </a:cubicBezTo>
                    <a:cubicBezTo>
                      <a:pt x="442" y="96"/>
                      <a:pt x="417" y="33"/>
                      <a:pt x="360" y="8"/>
                    </a:cubicBezTo>
                    <a:cubicBezTo>
                      <a:pt x="340" y="3"/>
                      <a:pt x="320" y="1"/>
                      <a:pt x="3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26" name="Google Shape;2426;p44"/>
          <p:cNvGrpSpPr/>
          <p:nvPr/>
        </p:nvGrpSpPr>
        <p:grpSpPr>
          <a:xfrm>
            <a:off x="2996489" y="4560592"/>
            <a:ext cx="1381793" cy="405173"/>
            <a:chOff x="2996488" y="3703341"/>
            <a:chExt cx="1381793" cy="405173"/>
          </a:xfrm>
        </p:grpSpPr>
        <p:sp>
          <p:nvSpPr>
            <p:cNvPr id="2427" name="Google Shape;2427;p44"/>
            <p:cNvSpPr/>
            <p:nvPr/>
          </p:nvSpPr>
          <p:spPr>
            <a:xfrm>
              <a:off x="2996488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8" name="Google Shape;2428;p44"/>
            <p:cNvGrpSpPr/>
            <p:nvPr/>
          </p:nvGrpSpPr>
          <p:grpSpPr>
            <a:xfrm>
              <a:off x="3191866" y="3804174"/>
              <a:ext cx="295410" cy="72581"/>
              <a:chOff x="3191866" y="3804174"/>
              <a:chExt cx="295410" cy="72581"/>
            </a:xfrm>
          </p:grpSpPr>
          <p:sp>
            <p:nvSpPr>
              <p:cNvPr id="2429" name="Google Shape;2429;p44"/>
              <p:cNvSpPr/>
              <p:nvPr/>
            </p:nvSpPr>
            <p:spPr>
              <a:xfrm>
                <a:off x="3283077" y="3804174"/>
                <a:ext cx="53548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41" extrusionOk="0">
                    <a:moveTo>
                      <a:pt x="266" y="1"/>
                    </a:moveTo>
                    <a:cubicBezTo>
                      <a:pt x="159" y="1"/>
                      <a:pt x="1" y="240"/>
                      <a:pt x="152" y="240"/>
                    </a:cubicBezTo>
                    <a:cubicBezTo>
                      <a:pt x="260" y="240"/>
                      <a:pt x="417" y="1"/>
                      <a:pt x="2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0" name="Google Shape;2430;p44"/>
              <p:cNvSpPr/>
              <p:nvPr/>
            </p:nvSpPr>
            <p:spPr>
              <a:xfrm>
                <a:off x="3350973" y="3859747"/>
                <a:ext cx="41890" cy="17007"/>
              </a:xfrm>
              <a:custGeom>
                <a:avLst/>
                <a:gdLst/>
                <a:ahLst/>
                <a:cxnLst/>
                <a:rect l="l" t="t" r="r" b="b"/>
                <a:pathLst>
                  <a:path w="327" h="411" extrusionOk="0">
                    <a:moveTo>
                      <a:pt x="126" y="0"/>
                    </a:moveTo>
                    <a:cubicBezTo>
                      <a:pt x="94" y="0"/>
                      <a:pt x="52" y="35"/>
                      <a:pt x="58" y="70"/>
                    </a:cubicBezTo>
                    <a:cubicBezTo>
                      <a:pt x="58" y="96"/>
                      <a:pt x="64" y="127"/>
                      <a:pt x="64" y="159"/>
                    </a:cubicBezTo>
                    <a:cubicBezTo>
                      <a:pt x="64" y="178"/>
                      <a:pt x="58" y="190"/>
                      <a:pt x="58" y="196"/>
                    </a:cubicBezTo>
                    <a:cubicBezTo>
                      <a:pt x="32" y="222"/>
                      <a:pt x="20" y="253"/>
                      <a:pt x="7" y="278"/>
                    </a:cubicBezTo>
                    <a:cubicBezTo>
                      <a:pt x="1" y="316"/>
                      <a:pt x="7" y="348"/>
                      <a:pt x="26" y="379"/>
                    </a:cubicBezTo>
                    <a:cubicBezTo>
                      <a:pt x="43" y="401"/>
                      <a:pt x="65" y="410"/>
                      <a:pt x="88" y="410"/>
                    </a:cubicBezTo>
                    <a:cubicBezTo>
                      <a:pt x="188" y="410"/>
                      <a:pt x="326" y="248"/>
                      <a:pt x="316" y="171"/>
                    </a:cubicBezTo>
                    <a:cubicBezTo>
                      <a:pt x="310" y="58"/>
                      <a:pt x="234" y="26"/>
                      <a:pt x="133" y="1"/>
                    </a:cubicBezTo>
                    <a:cubicBezTo>
                      <a:pt x="131" y="1"/>
                      <a:pt x="128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1" name="Google Shape;2431;p44"/>
              <p:cNvSpPr/>
              <p:nvPr/>
            </p:nvSpPr>
            <p:spPr>
              <a:xfrm>
                <a:off x="3191866" y="3839760"/>
                <a:ext cx="50089" cy="16759"/>
              </a:xfrm>
              <a:custGeom>
                <a:avLst/>
                <a:gdLst/>
                <a:ahLst/>
                <a:cxnLst/>
                <a:rect l="l" t="t" r="r" b="b"/>
                <a:pathLst>
                  <a:path w="391" h="405" extrusionOk="0">
                    <a:moveTo>
                      <a:pt x="288" y="1"/>
                    </a:moveTo>
                    <a:cubicBezTo>
                      <a:pt x="270" y="1"/>
                      <a:pt x="250" y="6"/>
                      <a:pt x="227" y="17"/>
                    </a:cubicBezTo>
                    <a:cubicBezTo>
                      <a:pt x="126" y="68"/>
                      <a:pt x="0" y="175"/>
                      <a:pt x="19" y="301"/>
                    </a:cubicBezTo>
                    <a:cubicBezTo>
                      <a:pt x="19" y="345"/>
                      <a:pt x="57" y="383"/>
                      <a:pt x="101" y="383"/>
                    </a:cubicBezTo>
                    <a:cubicBezTo>
                      <a:pt x="120" y="383"/>
                      <a:pt x="139" y="389"/>
                      <a:pt x="158" y="402"/>
                    </a:cubicBezTo>
                    <a:cubicBezTo>
                      <a:pt x="164" y="404"/>
                      <a:pt x="170" y="404"/>
                      <a:pt x="177" y="404"/>
                    </a:cubicBezTo>
                    <a:cubicBezTo>
                      <a:pt x="242" y="404"/>
                      <a:pt x="314" y="321"/>
                      <a:pt x="297" y="263"/>
                    </a:cubicBezTo>
                    <a:cubicBezTo>
                      <a:pt x="290" y="257"/>
                      <a:pt x="290" y="251"/>
                      <a:pt x="290" y="244"/>
                    </a:cubicBezTo>
                    <a:cubicBezTo>
                      <a:pt x="296" y="233"/>
                      <a:pt x="306" y="218"/>
                      <a:pt x="313" y="201"/>
                    </a:cubicBezTo>
                    <a:lnTo>
                      <a:pt x="313" y="201"/>
                    </a:lnTo>
                    <a:cubicBezTo>
                      <a:pt x="302" y="230"/>
                      <a:pt x="299" y="240"/>
                      <a:pt x="299" y="240"/>
                    </a:cubicBezTo>
                    <a:cubicBezTo>
                      <a:pt x="300" y="240"/>
                      <a:pt x="320" y="194"/>
                      <a:pt x="328" y="181"/>
                    </a:cubicBezTo>
                    <a:cubicBezTo>
                      <a:pt x="390" y="104"/>
                      <a:pt x="368" y="1"/>
                      <a:pt x="2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2" name="Google Shape;2432;p44"/>
              <p:cNvSpPr/>
              <p:nvPr/>
            </p:nvSpPr>
            <p:spPr>
              <a:xfrm>
                <a:off x="3336497" y="3816132"/>
                <a:ext cx="57519" cy="18455"/>
              </a:xfrm>
              <a:custGeom>
                <a:avLst/>
                <a:gdLst/>
                <a:ahLst/>
                <a:cxnLst/>
                <a:rect l="l" t="t" r="r" b="b"/>
                <a:pathLst>
                  <a:path w="449" h="446" extrusionOk="0">
                    <a:moveTo>
                      <a:pt x="302" y="1"/>
                    </a:moveTo>
                    <a:cubicBezTo>
                      <a:pt x="274" y="1"/>
                      <a:pt x="243" y="7"/>
                      <a:pt x="215" y="21"/>
                    </a:cubicBezTo>
                    <a:cubicBezTo>
                      <a:pt x="95" y="71"/>
                      <a:pt x="13" y="191"/>
                      <a:pt x="7" y="317"/>
                    </a:cubicBezTo>
                    <a:cubicBezTo>
                      <a:pt x="0" y="368"/>
                      <a:pt x="19" y="418"/>
                      <a:pt x="70" y="437"/>
                    </a:cubicBezTo>
                    <a:cubicBezTo>
                      <a:pt x="84" y="443"/>
                      <a:pt x="99" y="445"/>
                      <a:pt x="115" y="445"/>
                    </a:cubicBezTo>
                    <a:cubicBezTo>
                      <a:pt x="185" y="445"/>
                      <a:pt x="267" y="395"/>
                      <a:pt x="303" y="349"/>
                    </a:cubicBezTo>
                    <a:cubicBezTo>
                      <a:pt x="353" y="292"/>
                      <a:pt x="391" y="229"/>
                      <a:pt x="416" y="159"/>
                    </a:cubicBezTo>
                    <a:cubicBezTo>
                      <a:pt x="449" y="53"/>
                      <a:pt x="382" y="1"/>
                      <a:pt x="3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3" name="Google Shape;2433;p44"/>
              <p:cNvSpPr/>
              <p:nvPr/>
            </p:nvSpPr>
            <p:spPr>
              <a:xfrm>
                <a:off x="3446283" y="3816257"/>
                <a:ext cx="40994" cy="943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28" extrusionOk="0">
                    <a:moveTo>
                      <a:pt x="249" y="0"/>
                    </a:moveTo>
                    <a:cubicBezTo>
                      <a:pt x="234" y="0"/>
                      <a:pt x="216" y="6"/>
                      <a:pt x="196" y="18"/>
                    </a:cubicBezTo>
                    <a:lnTo>
                      <a:pt x="178" y="30"/>
                    </a:lnTo>
                    <a:lnTo>
                      <a:pt x="152" y="37"/>
                    </a:lnTo>
                    <a:cubicBezTo>
                      <a:pt x="114" y="49"/>
                      <a:pt x="1" y="156"/>
                      <a:pt x="83" y="188"/>
                    </a:cubicBezTo>
                    <a:cubicBezTo>
                      <a:pt x="89" y="188"/>
                      <a:pt x="102" y="194"/>
                      <a:pt x="102" y="207"/>
                    </a:cubicBezTo>
                    <a:cubicBezTo>
                      <a:pt x="114" y="222"/>
                      <a:pt x="129" y="228"/>
                      <a:pt x="145" y="228"/>
                    </a:cubicBezTo>
                    <a:cubicBezTo>
                      <a:pt x="203" y="228"/>
                      <a:pt x="276" y="147"/>
                      <a:pt x="291" y="112"/>
                    </a:cubicBezTo>
                    <a:cubicBezTo>
                      <a:pt x="320" y="55"/>
                      <a:pt x="297" y="0"/>
                      <a:pt x="2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34" name="Google Shape;2434;p44"/>
          <p:cNvGrpSpPr/>
          <p:nvPr/>
        </p:nvGrpSpPr>
        <p:grpSpPr>
          <a:xfrm>
            <a:off x="583175" y="2100048"/>
            <a:ext cx="2469767" cy="3691152"/>
            <a:chOff x="583175" y="1242797"/>
            <a:chExt cx="2469767" cy="3691152"/>
          </a:xfrm>
        </p:grpSpPr>
        <p:sp>
          <p:nvSpPr>
            <p:cNvPr id="2435" name="Google Shape;2435;p44"/>
            <p:cNvSpPr/>
            <p:nvPr/>
          </p:nvSpPr>
          <p:spPr>
            <a:xfrm>
              <a:off x="694915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6" name="Google Shape;2436;p44"/>
            <p:cNvSpPr/>
            <p:nvPr/>
          </p:nvSpPr>
          <p:spPr>
            <a:xfrm>
              <a:off x="583175" y="1242797"/>
              <a:ext cx="1884650" cy="706673"/>
            </a:xfrm>
            <a:custGeom>
              <a:avLst/>
              <a:gdLst/>
              <a:ahLst/>
              <a:cxnLst/>
              <a:rect l="l" t="t" r="r" b="b"/>
              <a:pathLst>
                <a:path w="75386" h="19774" extrusionOk="0">
                  <a:moveTo>
                    <a:pt x="62684" y="7622"/>
                  </a:moveTo>
                  <a:lnTo>
                    <a:pt x="66370" y="8062"/>
                  </a:lnTo>
                  <a:lnTo>
                    <a:pt x="66370" y="8062"/>
                  </a:lnTo>
                  <a:lnTo>
                    <a:pt x="66180" y="8093"/>
                  </a:lnTo>
                  <a:lnTo>
                    <a:pt x="65944" y="8119"/>
                  </a:lnTo>
                  <a:lnTo>
                    <a:pt x="65709" y="8132"/>
                  </a:lnTo>
                  <a:lnTo>
                    <a:pt x="65473" y="8132"/>
                  </a:lnTo>
                  <a:lnTo>
                    <a:pt x="65002" y="8119"/>
                  </a:lnTo>
                  <a:lnTo>
                    <a:pt x="64530" y="8080"/>
                  </a:lnTo>
                  <a:lnTo>
                    <a:pt x="64059" y="8015"/>
                  </a:lnTo>
                  <a:lnTo>
                    <a:pt x="63601" y="7962"/>
                  </a:lnTo>
                  <a:lnTo>
                    <a:pt x="63129" y="7884"/>
                  </a:lnTo>
                  <a:lnTo>
                    <a:pt x="62658" y="7831"/>
                  </a:lnTo>
                  <a:lnTo>
                    <a:pt x="62684" y="7622"/>
                  </a:lnTo>
                  <a:close/>
                  <a:moveTo>
                    <a:pt x="61008" y="8604"/>
                  </a:moveTo>
                  <a:lnTo>
                    <a:pt x="61440" y="8617"/>
                  </a:lnTo>
                  <a:lnTo>
                    <a:pt x="61846" y="8656"/>
                  </a:lnTo>
                  <a:lnTo>
                    <a:pt x="62265" y="8696"/>
                  </a:lnTo>
                  <a:lnTo>
                    <a:pt x="62671" y="8761"/>
                  </a:lnTo>
                  <a:lnTo>
                    <a:pt x="63064" y="8826"/>
                  </a:lnTo>
                  <a:lnTo>
                    <a:pt x="63457" y="8892"/>
                  </a:lnTo>
                  <a:lnTo>
                    <a:pt x="64242" y="9049"/>
                  </a:lnTo>
                  <a:lnTo>
                    <a:pt x="62632" y="9049"/>
                  </a:lnTo>
                  <a:lnTo>
                    <a:pt x="62422" y="9036"/>
                  </a:lnTo>
                  <a:lnTo>
                    <a:pt x="62226" y="9010"/>
                  </a:lnTo>
                  <a:lnTo>
                    <a:pt x="62016" y="8970"/>
                  </a:lnTo>
                  <a:lnTo>
                    <a:pt x="61820" y="8931"/>
                  </a:lnTo>
                  <a:lnTo>
                    <a:pt x="61610" y="8866"/>
                  </a:lnTo>
                  <a:lnTo>
                    <a:pt x="61414" y="8800"/>
                  </a:lnTo>
                  <a:lnTo>
                    <a:pt x="61204" y="8709"/>
                  </a:lnTo>
                  <a:lnTo>
                    <a:pt x="61008" y="8604"/>
                  </a:lnTo>
                  <a:close/>
                  <a:moveTo>
                    <a:pt x="19040" y="1"/>
                  </a:moveTo>
                  <a:lnTo>
                    <a:pt x="15962" y="40"/>
                  </a:lnTo>
                  <a:lnTo>
                    <a:pt x="12872" y="105"/>
                  </a:lnTo>
                  <a:lnTo>
                    <a:pt x="11340" y="145"/>
                  </a:lnTo>
                  <a:lnTo>
                    <a:pt x="9795" y="184"/>
                  </a:lnTo>
                  <a:lnTo>
                    <a:pt x="8250" y="250"/>
                  </a:lnTo>
                  <a:lnTo>
                    <a:pt x="6718" y="328"/>
                  </a:lnTo>
                  <a:lnTo>
                    <a:pt x="6115" y="367"/>
                  </a:lnTo>
                  <a:lnTo>
                    <a:pt x="5526" y="420"/>
                  </a:lnTo>
                  <a:lnTo>
                    <a:pt x="4937" y="485"/>
                  </a:lnTo>
                  <a:lnTo>
                    <a:pt x="4348" y="577"/>
                  </a:lnTo>
                  <a:lnTo>
                    <a:pt x="3182" y="760"/>
                  </a:lnTo>
                  <a:lnTo>
                    <a:pt x="2004" y="957"/>
                  </a:lnTo>
                  <a:lnTo>
                    <a:pt x="1912" y="983"/>
                  </a:lnTo>
                  <a:lnTo>
                    <a:pt x="1820" y="1022"/>
                  </a:lnTo>
                  <a:lnTo>
                    <a:pt x="1768" y="1074"/>
                  </a:lnTo>
                  <a:lnTo>
                    <a:pt x="1716" y="1127"/>
                  </a:lnTo>
                  <a:lnTo>
                    <a:pt x="1637" y="1258"/>
                  </a:lnTo>
                  <a:lnTo>
                    <a:pt x="1598" y="1323"/>
                  </a:lnTo>
                  <a:lnTo>
                    <a:pt x="1545" y="1376"/>
                  </a:lnTo>
                  <a:lnTo>
                    <a:pt x="1611" y="1441"/>
                  </a:lnTo>
                  <a:lnTo>
                    <a:pt x="1676" y="1520"/>
                  </a:lnTo>
                  <a:lnTo>
                    <a:pt x="1729" y="1598"/>
                  </a:lnTo>
                  <a:lnTo>
                    <a:pt x="1794" y="1664"/>
                  </a:lnTo>
                  <a:lnTo>
                    <a:pt x="1860" y="1716"/>
                  </a:lnTo>
                  <a:lnTo>
                    <a:pt x="1899" y="1729"/>
                  </a:lnTo>
                  <a:lnTo>
                    <a:pt x="1951" y="1742"/>
                  </a:lnTo>
                  <a:lnTo>
                    <a:pt x="2043" y="1742"/>
                  </a:lnTo>
                  <a:lnTo>
                    <a:pt x="2108" y="1716"/>
                  </a:lnTo>
                  <a:lnTo>
                    <a:pt x="2174" y="1690"/>
                  </a:lnTo>
                  <a:lnTo>
                    <a:pt x="2279" y="1651"/>
                  </a:lnTo>
                  <a:lnTo>
                    <a:pt x="2396" y="1624"/>
                  </a:lnTo>
                  <a:lnTo>
                    <a:pt x="2501" y="1598"/>
                  </a:lnTo>
                  <a:lnTo>
                    <a:pt x="2619" y="1598"/>
                  </a:lnTo>
                  <a:lnTo>
                    <a:pt x="2737" y="1611"/>
                  </a:lnTo>
                  <a:lnTo>
                    <a:pt x="2855" y="1624"/>
                  </a:lnTo>
                  <a:lnTo>
                    <a:pt x="3104" y="1677"/>
                  </a:lnTo>
                  <a:lnTo>
                    <a:pt x="3090" y="2004"/>
                  </a:lnTo>
                  <a:lnTo>
                    <a:pt x="3117" y="2318"/>
                  </a:lnTo>
                  <a:lnTo>
                    <a:pt x="3156" y="2620"/>
                  </a:lnTo>
                  <a:lnTo>
                    <a:pt x="3195" y="2764"/>
                  </a:lnTo>
                  <a:lnTo>
                    <a:pt x="3235" y="2908"/>
                  </a:lnTo>
                  <a:lnTo>
                    <a:pt x="3287" y="3039"/>
                  </a:lnTo>
                  <a:lnTo>
                    <a:pt x="3339" y="3183"/>
                  </a:lnTo>
                  <a:lnTo>
                    <a:pt x="3405" y="3314"/>
                  </a:lnTo>
                  <a:lnTo>
                    <a:pt x="3483" y="3445"/>
                  </a:lnTo>
                  <a:lnTo>
                    <a:pt x="3562" y="3562"/>
                  </a:lnTo>
                  <a:lnTo>
                    <a:pt x="3654" y="3680"/>
                  </a:lnTo>
                  <a:lnTo>
                    <a:pt x="3758" y="3798"/>
                  </a:lnTo>
                  <a:lnTo>
                    <a:pt x="3876" y="3916"/>
                  </a:lnTo>
                  <a:lnTo>
                    <a:pt x="3824" y="3981"/>
                  </a:lnTo>
                  <a:lnTo>
                    <a:pt x="3771" y="4034"/>
                  </a:lnTo>
                  <a:lnTo>
                    <a:pt x="3627" y="4125"/>
                  </a:lnTo>
                  <a:lnTo>
                    <a:pt x="3457" y="4217"/>
                  </a:lnTo>
                  <a:lnTo>
                    <a:pt x="3313" y="4309"/>
                  </a:lnTo>
                  <a:lnTo>
                    <a:pt x="3261" y="4361"/>
                  </a:lnTo>
                  <a:lnTo>
                    <a:pt x="3221" y="4414"/>
                  </a:lnTo>
                  <a:lnTo>
                    <a:pt x="3182" y="4479"/>
                  </a:lnTo>
                  <a:lnTo>
                    <a:pt x="3182" y="4558"/>
                  </a:lnTo>
                  <a:lnTo>
                    <a:pt x="3195" y="4636"/>
                  </a:lnTo>
                  <a:lnTo>
                    <a:pt x="3235" y="4728"/>
                  </a:lnTo>
                  <a:lnTo>
                    <a:pt x="3300" y="4833"/>
                  </a:lnTo>
                  <a:lnTo>
                    <a:pt x="3405" y="4964"/>
                  </a:lnTo>
                  <a:lnTo>
                    <a:pt x="3405" y="4990"/>
                  </a:lnTo>
                  <a:lnTo>
                    <a:pt x="3392" y="5029"/>
                  </a:lnTo>
                  <a:lnTo>
                    <a:pt x="3379" y="5068"/>
                  </a:lnTo>
                  <a:lnTo>
                    <a:pt x="3352" y="5094"/>
                  </a:lnTo>
                  <a:lnTo>
                    <a:pt x="3274" y="5147"/>
                  </a:lnTo>
                  <a:lnTo>
                    <a:pt x="3208" y="5199"/>
                  </a:lnTo>
                  <a:lnTo>
                    <a:pt x="3156" y="5265"/>
                  </a:lnTo>
                  <a:lnTo>
                    <a:pt x="3117" y="5330"/>
                  </a:lnTo>
                  <a:lnTo>
                    <a:pt x="3051" y="5461"/>
                  </a:lnTo>
                  <a:lnTo>
                    <a:pt x="2999" y="5618"/>
                  </a:lnTo>
                  <a:lnTo>
                    <a:pt x="2920" y="5946"/>
                  </a:lnTo>
                  <a:lnTo>
                    <a:pt x="2881" y="6116"/>
                  </a:lnTo>
                  <a:lnTo>
                    <a:pt x="2829" y="6286"/>
                  </a:lnTo>
                  <a:lnTo>
                    <a:pt x="2567" y="6129"/>
                  </a:lnTo>
                  <a:lnTo>
                    <a:pt x="2462" y="6050"/>
                  </a:lnTo>
                  <a:lnTo>
                    <a:pt x="2357" y="5972"/>
                  </a:lnTo>
                  <a:lnTo>
                    <a:pt x="2279" y="5880"/>
                  </a:lnTo>
                  <a:lnTo>
                    <a:pt x="2213" y="5762"/>
                  </a:lnTo>
                  <a:lnTo>
                    <a:pt x="2174" y="5644"/>
                  </a:lnTo>
                  <a:lnTo>
                    <a:pt x="2148" y="5487"/>
                  </a:lnTo>
                  <a:lnTo>
                    <a:pt x="2135" y="5356"/>
                  </a:lnTo>
                  <a:lnTo>
                    <a:pt x="2121" y="5212"/>
                  </a:lnTo>
                  <a:lnTo>
                    <a:pt x="2095" y="5081"/>
                  </a:lnTo>
                  <a:lnTo>
                    <a:pt x="2043" y="4964"/>
                  </a:lnTo>
                  <a:lnTo>
                    <a:pt x="1977" y="4846"/>
                  </a:lnTo>
                  <a:lnTo>
                    <a:pt x="1938" y="4806"/>
                  </a:lnTo>
                  <a:lnTo>
                    <a:pt x="1886" y="4754"/>
                  </a:lnTo>
                  <a:lnTo>
                    <a:pt x="1833" y="4728"/>
                  </a:lnTo>
                  <a:lnTo>
                    <a:pt x="1768" y="4689"/>
                  </a:lnTo>
                  <a:lnTo>
                    <a:pt x="1689" y="4662"/>
                  </a:lnTo>
                  <a:lnTo>
                    <a:pt x="1611" y="4649"/>
                  </a:lnTo>
                  <a:lnTo>
                    <a:pt x="1532" y="4636"/>
                  </a:lnTo>
                  <a:lnTo>
                    <a:pt x="1454" y="4636"/>
                  </a:lnTo>
                  <a:lnTo>
                    <a:pt x="1375" y="4649"/>
                  </a:lnTo>
                  <a:lnTo>
                    <a:pt x="1323" y="4675"/>
                  </a:lnTo>
                  <a:lnTo>
                    <a:pt x="1270" y="4702"/>
                  </a:lnTo>
                  <a:lnTo>
                    <a:pt x="1218" y="4741"/>
                  </a:lnTo>
                  <a:lnTo>
                    <a:pt x="1139" y="4846"/>
                  </a:lnTo>
                  <a:lnTo>
                    <a:pt x="1074" y="4964"/>
                  </a:lnTo>
                  <a:lnTo>
                    <a:pt x="1008" y="5081"/>
                  </a:lnTo>
                  <a:lnTo>
                    <a:pt x="956" y="5199"/>
                  </a:lnTo>
                  <a:lnTo>
                    <a:pt x="878" y="5317"/>
                  </a:lnTo>
                  <a:lnTo>
                    <a:pt x="825" y="5409"/>
                  </a:lnTo>
                  <a:lnTo>
                    <a:pt x="786" y="5527"/>
                  </a:lnTo>
                  <a:lnTo>
                    <a:pt x="720" y="5749"/>
                  </a:lnTo>
                  <a:lnTo>
                    <a:pt x="589" y="6142"/>
                  </a:lnTo>
                  <a:lnTo>
                    <a:pt x="485" y="6548"/>
                  </a:lnTo>
                  <a:lnTo>
                    <a:pt x="393" y="6941"/>
                  </a:lnTo>
                  <a:lnTo>
                    <a:pt x="314" y="7347"/>
                  </a:lnTo>
                  <a:lnTo>
                    <a:pt x="249" y="7753"/>
                  </a:lnTo>
                  <a:lnTo>
                    <a:pt x="183" y="8159"/>
                  </a:lnTo>
                  <a:lnTo>
                    <a:pt x="144" y="8565"/>
                  </a:lnTo>
                  <a:lnTo>
                    <a:pt x="105" y="8970"/>
                  </a:lnTo>
                  <a:lnTo>
                    <a:pt x="53" y="9795"/>
                  </a:lnTo>
                  <a:lnTo>
                    <a:pt x="26" y="10607"/>
                  </a:lnTo>
                  <a:lnTo>
                    <a:pt x="0" y="12244"/>
                  </a:lnTo>
                  <a:lnTo>
                    <a:pt x="0" y="12506"/>
                  </a:lnTo>
                  <a:lnTo>
                    <a:pt x="13" y="12768"/>
                  </a:lnTo>
                  <a:lnTo>
                    <a:pt x="39" y="13017"/>
                  </a:lnTo>
                  <a:lnTo>
                    <a:pt x="79" y="13279"/>
                  </a:lnTo>
                  <a:lnTo>
                    <a:pt x="131" y="13540"/>
                  </a:lnTo>
                  <a:lnTo>
                    <a:pt x="183" y="13802"/>
                  </a:lnTo>
                  <a:lnTo>
                    <a:pt x="249" y="14051"/>
                  </a:lnTo>
                  <a:lnTo>
                    <a:pt x="341" y="14313"/>
                  </a:lnTo>
                  <a:lnTo>
                    <a:pt x="419" y="14562"/>
                  </a:lnTo>
                  <a:lnTo>
                    <a:pt x="511" y="14824"/>
                  </a:lnTo>
                  <a:lnTo>
                    <a:pt x="733" y="15321"/>
                  </a:lnTo>
                  <a:lnTo>
                    <a:pt x="969" y="15806"/>
                  </a:lnTo>
                  <a:lnTo>
                    <a:pt x="1231" y="16277"/>
                  </a:lnTo>
                  <a:lnTo>
                    <a:pt x="1375" y="16500"/>
                  </a:lnTo>
                  <a:lnTo>
                    <a:pt x="1454" y="16605"/>
                  </a:lnTo>
                  <a:lnTo>
                    <a:pt x="1545" y="16709"/>
                  </a:lnTo>
                  <a:lnTo>
                    <a:pt x="1650" y="16788"/>
                  </a:lnTo>
                  <a:lnTo>
                    <a:pt x="1716" y="16814"/>
                  </a:lnTo>
                  <a:lnTo>
                    <a:pt x="1781" y="16827"/>
                  </a:lnTo>
                  <a:lnTo>
                    <a:pt x="1847" y="16853"/>
                  </a:lnTo>
                  <a:lnTo>
                    <a:pt x="2004" y="16853"/>
                  </a:lnTo>
                  <a:lnTo>
                    <a:pt x="2082" y="16827"/>
                  </a:lnTo>
                  <a:lnTo>
                    <a:pt x="2135" y="16683"/>
                  </a:lnTo>
                  <a:lnTo>
                    <a:pt x="2161" y="16552"/>
                  </a:lnTo>
                  <a:lnTo>
                    <a:pt x="2161" y="16421"/>
                  </a:lnTo>
                  <a:lnTo>
                    <a:pt x="2148" y="16290"/>
                  </a:lnTo>
                  <a:lnTo>
                    <a:pt x="2121" y="16159"/>
                  </a:lnTo>
                  <a:lnTo>
                    <a:pt x="2069" y="16042"/>
                  </a:lnTo>
                  <a:lnTo>
                    <a:pt x="2017" y="15924"/>
                  </a:lnTo>
                  <a:lnTo>
                    <a:pt x="1951" y="15806"/>
                  </a:lnTo>
                  <a:lnTo>
                    <a:pt x="1820" y="15570"/>
                  </a:lnTo>
                  <a:lnTo>
                    <a:pt x="1676" y="15334"/>
                  </a:lnTo>
                  <a:lnTo>
                    <a:pt x="1624" y="15204"/>
                  </a:lnTo>
                  <a:lnTo>
                    <a:pt x="1572" y="15073"/>
                  </a:lnTo>
                  <a:lnTo>
                    <a:pt x="1532" y="14942"/>
                  </a:lnTo>
                  <a:lnTo>
                    <a:pt x="1506" y="14798"/>
                  </a:lnTo>
                  <a:lnTo>
                    <a:pt x="1624" y="14876"/>
                  </a:lnTo>
                  <a:lnTo>
                    <a:pt x="1729" y="14915"/>
                  </a:lnTo>
                  <a:lnTo>
                    <a:pt x="1807" y="14942"/>
                  </a:lnTo>
                  <a:lnTo>
                    <a:pt x="1886" y="14942"/>
                  </a:lnTo>
                  <a:lnTo>
                    <a:pt x="1938" y="14929"/>
                  </a:lnTo>
                  <a:lnTo>
                    <a:pt x="1991" y="14889"/>
                  </a:lnTo>
                  <a:lnTo>
                    <a:pt x="2030" y="14837"/>
                  </a:lnTo>
                  <a:lnTo>
                    <a:pt x="2069" y="14784"/>
                  </a:lnTo>
                  <a:lnTo>
                    <a:pt x="2135" y="14667"/>
                  </a:lnTo>
                  <a:lnTo>
                    <a:pt x="2200" y="14536"/>
                  </a:lnTo>
                  <a:lnTo>
                    <a:pt x="2226" y="14483"/>
                  </a:lnTo>
                  <a:lnTo>
                    <a:pt x="2266" y="14431"/>
                  </a:lnTo>
                  <a:lnTo>
                    <a:pt x="2318" y="14405"/>
                  </a:lnTo>
                  <a:lnTo>
                    <a:pt x="2370" y="14379"/>
                  </a:lnTo>
                  <a:lnTo>
                    <a:pt x="2501" y="14523"/>
                  </a:lnTo>
                  <a:lnTo>
                    <a:pt x="2632" y="14667"/>
                  </a:lnTo>
                  <a:lnTo>
                    <a:pt x="2737" y="14824"/>
                  </a:lnTo>
                  <a:lnTo>
                    <a:pt x="2842" y="14981"/>
                  </a:lnTo>
                  <a:lnTo>
                    <a:pt x="3025" y="15295"/>
                  </a:lnTo>
                  <a:lnTo>
                    <a:pt x="3208" y="15623"/>
                  </a:lnTo>
                  <a:lnTo>
                    <a:pt x="3379" y="15950"/>
                  </a:lnTo>
                  <a:lnTo>
                    <a:pt x="3483" y="16094"/>
                  </a:lnTo>
                  <a:lnTo>
                    <a:pt x="3575" y="16238"/>
                  </a:lnTo>
                  <a:lnTo>
                    <a:pt x="3693" y="16369"/>
                  </a:lnTo>
                  <a:lnTo>
                    <a:pt x="3811" y="16487"/>
                  </a:lnTo>
                  <a:lnTo>
                    <a:pt x="3955" y="16592"/>
                  </a:lnTo>
                  <a:lnTo>
                    <a:pt x="4112" y="16683"/>
                  </a:lnTo>
                  <a:lnTo>
                    <a:pt x="4073" y="16749"/>
                  </a:lnTo>
                  <a:lnTo>
                    <a:pt x="4033" y="16814"/>
                  </a:lnTo>
                  <a:lnTo>
                    <a:pt x="3942" y="16906"/>
                  </a:lnTo>
                  <a:lnTo>
                    <a:pt x="3837" y="16997"/>
                  </a:lnTo>
                  <a:lnTo>
                    <a:pt x="3732" y="17089"/>
                  </a:lnTo>
                  <a:lnTo>
                    <a:pt x="3640" y="17168"/>
                  </a:lnTo>
                  <a:lnTo>
                    <a:pt x="3601" y="17220"/>
                  </a:lnTo>
                  <a:lnTo>
                    <a:pt x="3575" y="17259"/>
                  </a:lnTo>
                  <a:lnTo>
                    <a:pt x="3549" y="17325"/>
                  </a:lnTo>
                  <a:lnTo>
                    <a:pt x="3536" y="17377"/>
                  </a:lnTo>
                  <a:lnTo>
                    <a:pt x="3536" y="17443"/>
                  </a:lnTo>
                  <a:lnTo>
                    <a:pt x="3549" y="17521"/>
                  </a:lnTo>
                  <a:lnTo>
                    <a:pt x="3575" y="17600"/>
                  </a:lnTo>
                  <a:lnTo>
                    <a:pt x="3601" y="17665"/>
                  </a:lnTo>
                  <a:lnTo>
                    <a:pt x="3640" y="17718"/>
                  </a:lnTo>
                  <a:lnTo>
                    <a:pt x="3680" y="17770"/>
                  </a:lnTo>
                  <a:lnTo>
                    <a:pt x="3732" y="17809"/>
                  </a:lnTo>
                  <a:lnTo>
                    <a:pt x="3784" y="17849"/>
                  </a:lnTo>
                  <a:lnTo>
                    <a:pt x="3902" y="17888"/>
                  </a:lnTo>
                  <a:lnTo>
                    <a:pt x="4020" y="17927"/>
                  </a:lnTo>
                  <a:lnTo>
                    <a:pt x="4164" y="17940"/>
                  </a:lnTo>
                  <a:lnTo>
                    <a:pt x="4295" y="17966"/>
                  </a:lnTo>
                  <a:lnTo>
                    <a:pt x="4426" y="17993"/>
                  </a:lnTo>
                  <a:lnTo>
                    <a:pt x="4609" y="18032"/>
                  </a:lnTo>
                  <a:lnTo>
                    <a:pt x="4793" y="18058"/>
                  </a:lnTo>
                  <a:lnTo>
                    <a:pt x="5173" y="18097"/>
                  </a:lnTo>
                  <a:lnTo>
                    <a:pt x="5539" y="18137"/>
                  </a:lnTo>
                  <a:lnTo>
                    <a:pt x="5919" y="18176"/>
                  </a:lnTo>
                  <a:lnTo>
                    <a:pt x="6102" y="18202"/>
                  </a:lnTo>
                  <a:lnTo>
                    <a:pt x="6286" y="18228"/>
                  </a:lnTo>
                  <a:lnTo>
                    <a:pt x="6469" y="18268"/>
                  </a:lnTo>
                  <a:lnTo>
                    <a:pt x="6652" y="18333"/>
                  </a:lnTo>
                  <a:lnTo>
                    <a:pt x="6822" y="18399"/>
                  </a:lnTo>
                  <a:lnTo>
                    <a:pt x="6993" y="18477"/>
                  </a:lnTo>
                  <a:lnTo>
                    <a:pt x="7163" y="18582"/>
                  </a:lnTo>
                  <a:lnTo>
                    <a:pt x="7333" y="18713"/>
                  </a:lnTo>
                  <a:lnTo>
                    <a:pt x="7372" y="18739"/>
                  </a:lnTo>
                  <a:lnTo>
                    <a:pt x="7412" y="18752"/>
                  </a:lnTo>
                  <a:lnTo>
                    <a:pt x="7516" y="18778"/>
                  </a:lnTo>
                  <a:lnTo>
                    <a:pt x="7647" y="18791"/>
                  </a:lnTo>
                  <a:lnTo>
                    <a:pt x="7778" y="18778"/>
                  </a:lnTo>
                  <a:lnTo>
                    <a:pt x="8066" y="18752"/>
                  </a:lnTo>
                  <a:lnTo>
                    <a:pt x="8210" y="18739"/>
                  </a:lnTo>
                  <a:lnTo>
                    <a:pt x="8355" y="18726"/>
                  </a:lnTo>
                  <a:lnTo>
                    <a:pt x="8210" y="18255"/>
                  </a:lnTo>
                  <a:lnTo>
                    <a:pt x="8302" y="18228"/>
                  </a:lnTo>
                  <a:lnTo>
                    <a:pt x="8394" y="18202"/>
                  </a:lnTo>
                  <a:lnTo>
                    <a:pt x="8564" y="18202"/>
                  </a:lnTo>
                  <a:lnTo>
                    <a:pt x="8656" y="18215"/>
                  </a:lnTo>
                  <a:lnTo>
                    <a:pt x="8734" y="18241"/>
                  </a:lnTo>
                  <a:lnTo>
                    <a:pt x="8891" y="18307"/>
                  </a:lnTo>
                  <a:lnTo>
                    <a:pt x="9049" y="18372"/>
                  </a:lnTo>
                  <a:lnTo>
                    <a:pt x="9219" y="18425"/>
                  </a:lnTo>
                  <a:lnTo>
                    <a:pt x="9297" y="18451"/>
                  </a:lnTo>
                  <a:lnTo>
                    <a:pt x="9376" y="18451"/>
                  </a:lnTo>
                  <a:lnTo>
                    <a:pt x="9468" y="18464"/>
                  </a:lnTo>
                  <a:lnTo>
                    <a:pt x="9546" y="18451"/>
                  </a:lnTo>
                  <a:lnTo>
                    <a:pt x="9952" y="18385"/>
                  </a:lnTo>
                  <a:lnTo>
                    <a:pt x="10371" y="18333"/>
                  </a:lnTo>
                  <a:lnTo>
                    <a:pt x="10777" y="18294"/>
                  </a:lnTo>
                  <a:lnTo>
                    <a:pt x="11183" y="18268"/>
                  </a:lnTo>
                  <a:lnTo>
                    <a:pt x="11589" y="18268"/>
                  </a:lnTo>
                  <a:lnTo>
                    <a:pt x="12008" y="18255"/>
                  </a:lnTo>
                  <a:lnTo>
                    <a:pt x="12833" y="18268"/>
                  </a:lnTo>
                  <a:lnTo>
                    <a:pt x="13605" y="18281"/>
                  </a:lnTo>
                  <a:lnTo>
                    <a:pt x="14378" y="18268"/>
                  </a:lnTo>
                  <a:lnTo>
                    <a:pt x="15936" y="18241"/>
                  </a:lnTo>
                  <a:lnTo>
                    <a:pt x="17495" y="18189"/>
                  </a:lnTo>
                  <a:lnTo>
                    <a:pt x="19053" y="18124"/>
                  </a:lnTo>
                  <a:lnTo>
                    <a:pt x="19485" y="18111"/>
                  </a:lnTo>
                  <a:lnTo>
                    <a:pt x="19904" y="18111"/>
                  </a:lnTo>
                  <a:lnTo>
                    <a:pt x="20323" y="18097"/>
                  </a:lnTo>
                  <a:lnTo>
                    <a:pt x="20729" y="18071"/>
                  </a:lnTo>
                  <a:lnTo>
                    <a:pt x="21344" y="18019"/>
                  </a:lnTo>
                  <a:lnTo>
                    <a:pt x="21973" y="17980"/>
                  </a:lnTo>
                  <a:lnTo>
                    <a:pt x="23204" y="17914"/>
                  </a:lnTo>
                  <a:lnTo>
                    <a:pt x="24448" y="17862"/>
                  </a:lnTo>
                  <a:lnTo>
                    <a:pt x="25679" y="17822"/>
                  </a:lnTo>
                  <a:lnTo>
                    <a:pt x="27158" y="17809"/>
                  </a:lnTo>
                  <a:lnTo>
                    <a:pt x="28625" y="17809"/>
                  </a:lnTo>
                  <a:lnTo>
                    <a:pt x="31571" y="17822"/>
                  </a:lnTo>
                  <a:lnTo>
                    <a:pt x="35185" y="17822"/>
                  </a:lnTo>
                  <a:lnTo>
                    <a:pt x="34858" y="17940"/>
                  </a:lnTo>
                  <a:lnTo>
                    <a:pt x="34531" y="18058"/>
                  </a:lnTo>
                  <a:lnTo>
                    <a:pt x="34360" y="18097"/>
                  </a:lnTo>
                  <a:lnTo>
                    <a:pt x="34190" y="18124"/>
                  </a:lnTo>
                  <a:lnTo>
                    <a:pt x="34020" y="18150"/>
                  </a:lnTo>
                  <a:lnTo>
                    <a:pt x="33837" y="18137"/>
                  </a:lnTo>
                  <a:lnTo>
                    <a:pt x="33548" y="18111"/>
                  </a:lnTo>
                  <a:lnTo>
                    <a:pt x="33247" y="18084"/>
                  </a:lnTo>
                  <a:lnTo>
                    <a:pt x="32069" y="18084"/>
                  </a:lnTo>
                  <a:lnTo>
                    <a:pt x="31480" y="18111"/>
                  </a:lnTo>
                  <a:lnTo>
                    <a:pt x="30314" y="18163"/>
                  </a:lnTo>
                  <a:lnTo>
                    <a:pt x="29712" y="18176"/>
                  </a:lnTo>
                  <a:lnTo>
                    <a:pt x="29123" y="18163"/>
                  </a:lnTo>
                  <a:lnTo>
                    <a:pt x="28206" y="18137"/>
                  </a:lnTo>
                  <a:lnTo>
                    <a:pt x="27302" y="18137"/>
                  </a:lnTo>
                  <a:lnTo>
                    <a:pt x="26386" y="18163"/>
                  </a:lnTo>
                  <a:lnTo>
                    <a:pt x="25469" y="18202"/>
                  </a:lnTo>
                  <a:lnTo>
                    <a:pt x="24553" y="18255"/>
                  </a:lnTo>
                  <a:lnTo>
                    <a:pt x="23636" y="18320"/>
                  </a:lnTo>
                  <a:lnTo>
                    <a:pt x="21803" y="18438"/>
                  </a:lnTo>
                  <a:lnTo>
                    <a:pt x="19537" y="18569"/>
                  </a:lnTo>
                  <a:lnTo>
                    <a:pt x="18398" y="18647"/>
                  </a:lnTo>
                  <a:lnTo>
                    <a:pt x="17259" y="18739"/>
                  </a:lnTo>
                  <a:lnTo>
                    <a:pt x="17049" y="18765"/>
                  </a:lnTo>
                  <a:lnTo>
                    <a:pt x="16840" y="18791"/>
                  </a:lnTo>
                  <a:lnTo>
                    <a:pt x="16421" y="18870"/>
                  </a:lnTo>
                  <a:lnTo>
                    <a:pt x="16211" y="18896"/>
                  </a:lnTo>
                  <a:lnTo>
                    <a:pt x="16002" y="18909"/>
                  </a:lnTo>
                  <a:lnTo>
                    <a:pt x="15805" y="18909"/>
                  </a:lnTo>
                  <a:lnTo>
                    <a:pt x="15609" y="18870"/>
                  </a:lnTo>
                  <a:lnTo>
                    <a:pt x="15308" y="18805"/>
                  </a:lnTo>
                  <a:lnTo>
                    <a:pt x="14993" y="18765"/>
                  </a:lnTo>
                  <a:lnTo>
                    <a:pt x="14679" y="18739"/>
                  </a:lnTo>
                  <a:lnTo>
                    <a:pt x="14064" y="18739"/>
                  </a:lnTo>
                  <a:lnTo>
                    <a:pt x="13763" y="18765"/>
                  </a:lnTo>
                  <a:lnTo>
                    <a:pt x="13160" y="18818"/>
                  </a:lnTo>
                  <a:lnTo>
                    <a:pt x="11877" y="18935"/>
                  </a:lnTo>
                  <a:lnTo>
                    <a:pt x="11235" y="18988"/>
                  </a:lnTo>
                  <a:lnTo>
                    <a:pt x="10594" y="19040"/>
                  </a:lnTo>
                  <a:lnTo>
                    <a:pt x="9965" y="19066"/>
                  </a:lnTo>
                  <a:lnTo>
                    <a:pt x="9324" y="19093"/>
                  </a:lnTo>
                  <a:lnTo>
                    <a:pt x="8682" y="19106"/>
                  </a:lnTo>
                  <a:lnTo>
                    <a:pt x="8027" y="19093"/>
                  </a:lnTo>
                  <a:lnTo>
                    <a:pt x="7805" y="19093"/>
                  </a:lnTo>
                  <a:lnTo>
                    <a:pt x="7687" y="19119"/>
                  </a:lnTo>
                  <a:lnTo>
                    <a:pt x="7582" y="19145"/>
                  </a:lnTo>
                  <a:lnTo>
                    <a:pt x="7490" y="19197"/>
                  </a:lnTo>
                  <a:lnTo>
                    <a:pt x="7386" y="19276"/>
                  </a:lnTo>
                  <a:lnTo>
                    <a:pt x="7307" y="19368"/>
                  </a:lnTo>
                  <a:lnTo>
                    <a:pt x="7228" y="19499"/>
                  </a:lnTo>
                  <a:lnTo>
                    <a:pt x="7543" y="19538"/>
                  </a:lnTo>
                  <a:lnTo>
                    <a:pt x="7844" y="19564"/>
                  </a:lnTo>
                  <a:lnTo>
                    <a:pt x="8145" y="19590"/>
                  </a:lnTo>
                  <a:lnTo>
                    <a:pt x="9049" y="19590"/>
                  </a:lnTo>
                  <a:lnTo>
                    <a:pt x="9638" y="19564"/>
                  </a:lnTo>
                  <a:lnTo>
                    <a:pt x="10646" y="19551"/>
                  </a:lnTo>
                  <a:lnTo>
                    <a:pt x="11654" y="19538"/>
                  </a:lnTo>
                  <a:lnTo>
                    <a:pt x="14692" y="19538"/>
                  </a:lnTo>
                  <a:lnTo>
                    <a:pt x="15701" y="19525"/>
                  </a:lnTo>
                  <a:lnTo>
                    <a:pt x="16722" y="19485"/>
                  </a:lnTo>
                  <a:lnTo>
                    <a:pt x="17730" y="19433"/>
                  </a:lnTo>
                  <a:lnTo>
                    <a:pt x="19459" y="19341"/>
                  </a:lnTo>
                  <a:lnTo>
                    <a:pt x="21200" y="19250"/>
                  </a:lnTo>
                  <a:lnTo>
                    <a:pt x="24657" y="19106"/>
                  </a:lnTo>
                  <a:lnTo>
                    <a:pt x="25666" y="19066"/>
                  </a:lnTo>
                  <a:lnTo>
                    <a:pt x="26687" y="19040"/>
                  </a:lnTo>
                  <a:lnTo>
                    <a:pt x="28717" y="19027"/>
                  </a:lnTo>
                  <a:lnTo>
                    <a:pt x="30746" y="19001"/>
                  </a:lnTo>
                  <a:lnTo>
                    <a:pt x="31755" y="18988"/>
                  </a:lnTo>
                  <a:lnTo>
                    <a:pt x="32776" y="18962"/>
                  </a:lnTo>
                  <a:lnTo>
                    <a:pt x="34151" y="18922"/>
                  </a:lnTo>
                  <a:lnTo>
                    <a:pt x="35526" y="18896"/>
                  </a:lnTo>
                  <a:lnTo>
                    <a:pt x="38276" y="18870"/>
                  </a:lnTo>
                  <a:lnTo>
                    <a:pt x="41039" y="18844"/>
                  </a:lnTo>
                  <a:lnTo>
                    <a:pt x="42414" y="18818"/>
                  </a:lnTo>
                  <a:lnTo>
                    <a:pt x="43788" y="18778"/>
                  </a:lnTo>
                  <a:lnTo>
                    <a:pt x="44627" y="18765"/>
                  </a:lnTo>
                  <a:lnTo>
                    <a:pt x="45465" y="18752"/>
                  </a:lnTo>
                  <a:lnTo>
                    <a:pt x="47128" y="18739"/>
                  </a:lnTo>
                  <a:lnTo>
                    <a:pt x="48804" y="18752"/>
                  </a:lnTo>
                  <a:lnTo>
                    <a:pt x="50467" y="18778"/>
                  </a:lnTo>
                  <a:lnTo>
                    <a:pt x="53203" y="18778"/>
                  </a:lnTo>
                  <a:lnTo>
                    <a:pt x="55940" y="18791"/>
                  </a:lnTo>
                  <a:lnTo>
                    <a:pt x="57315" y="18805"/>
                  </a:lnTo>
                  <a:lnTo>
                    <a:pt x="58677" y="18818"/>
                  </a:lnTo>
                  <a:lnTo>
                    <a:pt x="60039" y="18844"/>
                  </a:lnTo>
                  <a:lnTo>
                    <a:pt x="61414" y="18896"/>
                  </a:lnTo>
                  <a:lnTo>
                    <a:pt x="62304" y="18935"/>
                  </a:lnTo>
                  <a:lnTo>
                    <a:pt x="63182" y="18975"/>
                  </a:lnTo>
                  <a:lnTo>
                    <a:pt x="64949" y="19093"/>
                  </a:lnTo>
                  <a:lnTo>
                    <a:pt x="66730" y="19197"/>
                  </a:lnTo>
                  <a:lnTo>
                    <a:pt x="67608" y="19237"/>
                  </a:lnTo>
                  <a:lnTo>
                    <a:pt x="68498" y="19289"/>
                  </a:lnTo>
                  <a:lnTo>
                    <a:pt x="68904" y="19302"/>
                  </a:lnTo>
                  <a:lnTo>
                    <a:pt x="69310" y="19341"/>
                  </a:lnTo>
                  <a:lnTo>
                    <a:pt x="69716" y="19381"/>
                  </a:lnTo>
                  <a:lnTo>
                    <a:pt x="70122" y="19433"/>
                  </a:lnTo>
                  <a:lnTo>
                    <a:pt x="70934" y="19551"/>
                  </a:lnTo>
                  <a:lnTo>
                    <a:pt x="71745" y="19682"/>
                  </a:lnTo>
                  <a:lnTo>
                    <a:pt x="72073" y="19721"/>
                  </a:lnTo>
                  <a:lnTo>
                    <a:pt x="72400" y="19747"/>
                  </a:lnTo>
                  <a:lnTo>
                    <a:pt x="72741" y="19774"/>
                  </a:lnTo>
                  <a:lnTo>
                    <a:pt x="73068" y="19760"/>
                  </a:lnTo>
                  <a:lnTo>
                    <a:pt x="73408" y="19747"/>
                  </a:lnTo>
                  <a:lnTo>
                    <a:pt x="73749" y="19695"/>
                  </a:lnTo>
                  <a:lnTo>
                    <a:pt x="74089" y="19616"/>
                  </a:lnTo>
                  <a:lnTo>
                    <a:pt x="74430" y="19512"/>
                  </a:lnTo>
                  <a:lnTo>
                    <a:pt x="73867" y="19354"/>
                  </a:lnTo>
                  <a:lnTo>
                    <a:pt x="73317" y="19197"/>
                  </a:lnTo>
                  <a:lnTo>
                    <a:pt x="72754" y="19066"/>
                  </a:lnTo>
                  <a:lnTo>
                    <a:pt x="72191" y="18935"/>
                  </a:lnTo>
                  <a:lnTo>
                    <a:pt x="71614" y="18831"/>
                  </a:lnTo>
                  <a:lnTo>
                    <a:pt x="71051" y="18726"/>
                  </a:lnTo>
                  <a:lnTo>
                    <a:pt x="70475" y="18647"/>
                  </a:lnTo>
                  <a:lnTo>
                    <a:pt x="69912" y="18569"/>
                  </a:lnTo>
                  <a:lnTo>
                    <a:pt x="69336" y="18503"/>
                  </a:lnTo>
                  <a:lnTo>
                    <a:pt x="68760" y="18438"/>
                  </a:lnTo>
                  <a:lnTo>
                    <a:pt x="67621" y="18333"/>
                  </a:lnTo>
                  <a:lnTo>
                    <a:pt x="66468" y="18255"/>
                  </a:lnTo>
                  <a:lnTo>
                    <a:pt x="65316" y="18189"/>
                  </a:lnTo>
                  <a:lnTo>
                    <a:pt x="63051" y="18071"/>
                  </a:lnTo>
                  <a:lnTo>
                    <a:pt x="60759" y="17966"/>
                  </a:lnTo>
                  <a:lnTo>
                    <a:pt x="58481" y="17888"/>
                  </a:lnTo>
                  <a:lnTo>
                    <a:pt x="56176" y="17822"/>
                  </a:lnTo>
                  <a:lnTo>
                    <a:pt x="56215" y="17744"/>
                  </a:lnTo>
                  <a:lnTo>
                    <a:pt x="56254" y="17678"/>
                  </a:lnTo>
                  <a:lnTo>
                    <a:pt x="56294" y="17626"/>
                  </a:lnTo>
                  <a:lnTo>
                    <a:pt x="56346" y="17587"/>
                  </a:lnTo>
                  <a:lnTo>
                    <a:pt x="56385" y="17561"/>
                  </a:lnTo>
                  <a:lnTo>
                    <a:pt x="56438" y="17534"/>
                  </a:lnTo>
                  <a:lnTo>
                    <a:pt x="56543" y="17495"/>
                  </a:lnTo>
                  <a:lnTo>
                    <a:pt x="56752" y="17495"/>
                  </a:lnTo>
                  <a:lnTo>
                    <a:pt x="56962" y="17508"/>
                  </a:lnTo>
                  <a:lnTo>
                    <a:pt x="58350" y="17482"/>
                  </a:lnTo>
                  <a:lnTo>
                    <a:pt x="59738" y="17469"/>
                  </a:lnTo>
                  <a:lnTo>
                    <a:pt x="60432" y="17456"/>
                  </a:lnTo>
                  <a:lnTo>
                    <a:pt x="61126" y="17469"/>
                  </a:lnTo>
                  <a:lnTo>
                    <a:pt x="61820" y="17495"/>
                  </a:lnTo>
                  <a:lnTo>
                    <a:pt x="62514" y="17534"/>
                  </a:lnTo>
                  <a:lnTo>
                    <a:pt x="63666" y="17613"/>
                  </a:lnTo>
                  <a:lnTo>
                    <a:pt x="64818" y="17718"/>
                  </a:lnTo>
                  <a:lnTo>
                    <a:pt x="65971" y="17796"/>
                  </a:lnTo>
                  <a:lnTo>
                    <a:pt x="66547" y="17836"/>
                  </a:lnTo>
                  <a:lnTo>
                    <a:pt x="67136" y="17862"/>
                  </a:lnTo>
                  <a:lnTo>
                    <a:pt x="67621" y="17875"/>
                  </a:lnTo>
                  <a:lnTo>
                    <a:pt x="68105" y="17914"/>
                  </a:lnTo>
                  <a:lnTo>
                    <a:pt x="68603" y="17953"/>
                  </a:lnTo>
                  <a:lnTo>
                    <a:pt x="69087" y="17993"/>
                  </a:lnTo>
                  <a:lnTo>
                    <a:pt x="73448" y="18451"/>
                  </a:lnTo>
                  <a:lnTo>
                    <a:pt x="73539" y="18464"/>
                  </a:lnTo>
                  <a:lnTo>
                    <a:pt x="73644" y="18451"/>
                  </a:lnTo>
                  <a:lnTo>
                    <a:pt x="73749" y="18438"/>
                  </a:lnTo>
                  <a:lnTo>
                    <a:pt x="73854" y="18412"/>
                  </a:lnTo>
                  <a:lnTo>
                    <a:pt x="73958" y="18359"/>
                  </a:lnTo>
                  <a:lnTo>
                    <a:pt x="74063" y="18294"/>
                  </a:lnTo>
                  <a:lnTo>
                    <a:pt x="74181" y="18202"/>
                  </a:lnTo>
                  <a:lnTo>
                    <a:pt x="74299" y="18084"/>
                  </a:lnTo>
                  <a:lnTo>
                    <a:pt x="72832" y="17875"/>
                  </a:lnTo>
                  <a:lnTo>
                    <a:pt x="71379" y="17678"/>
                  </a:lnTo>
                  <a:lnTo>
                    <a:pt x="69938" y="17508"/>
                  </a:lnTo>
                  <a:lnTo>
                    <a:pt x="68485" y="17351"/>
                  </a:lnTo>
                  <a:lnTo>
                    <a:pt x="67044" y="17207"/>
                  </a:lnTo>
                  <a:lnTo>
                    <a:pt x="65604" y="17102"/>
                  </a:lnTo>
                  <a:lnTo>
                    <a:pt x="64164" y="17011"/>
                  </a:lnTo>
                  <a:lnTo>
                    <a:pt x="62723" y="16958"/>
                  </a:lnTo>
                  <a:lnTo>
                    <a:pt x="62710" y="16880"/>
                  </a:lnTo>
                  <a:lnTo>
                    <a:pt x="62710" y="16840"/>
                  </a:lnTo>
                  <a:lnTo>
                    <a:pt x="62723" y="16801"/>
                  </a:lnTo>
                  <a:lnTo>
                    <a:pt x="62736" y="16709"/>
                  </a:lnTo>
                  <a:lnTo>
                    <a:pt x="62723" y="16618"/>
                  </a:lnTo>
                  <a:lnTo>
                    <a:pt x="62697" y="16526"/>
                  </a:lnTo>
                  <a:lnTo>
                    <a:pt x="62658" y="16447"/>
                  </a:lnTo>
                  <a:lnTo>
                    <a:pt x="62592" y="16369"/>
                  </a:lnTo>
                  <a:lnTo>
                    <a:pt x="62527" y="16330"/>
                  </a:lnTo>
                  <a:lnTo>
                    <a:pt x="62501" y="16317"/>
                  </a:lnTo>
                  <a:lnTo>
                    <a:pt x="62461" y="16303"/>
                  </a:lnTo>
                  <a:lnTo>
                    <a:pt x="62422" y="16317"/>
                  </a:lnTo>
                  <a:lnTo>
                    <a:pt x="62396" y="16330"/>
                  </a:lnTo>
                  <a:lnTo>
                    <a:pt x="62330" y="16814"/>
                  </a:lnTo>
                  <a:lnTo>
                    <a:pt x="62239" y="16722"/>
                  </a:lnTo>
                  <a:lnTo>
                    <a:pt x="62160" y="16670"/>
                  </a:lnTo>
                  <a:lnTo>
                    <a:pt x="62095" y="16644"/>
                  </a:lnTo>
                  <a:lnTo>
                    <a:pt x="62016" y="16644"/>
                  </a:lnTo>
                  <a:lnTo>
                    <a:pt x="61951" y="16657"/>
                  </a:lnTo>
                  <a:lnTo>
                    <a:pt x="61885" y="16683"/>
                  </a:lnTo>
                  <a:lnTo>
                    <a:pt x="61741" y="16775"/>
                  </a:lnTo>
                  <a:lnTo>
                    <a:pt x="61610" y="16880"/>
                  </a:lnTo>
                  <a:lnTo>
                    <a:pt x="61545" y="16932"/>
                  </a:lnTo>
                  <a:lnTo>
                    <a:pt x="61479" y="16958"/>
                  </a:lnTo>
                  <a:lnTo>
                    <a:pt x="61401" y="16984"/>
                  </a:lnTo>
                  <a:lnTo>
                    <a:pt x="61322" y="16984"/>
                  </a:lnTo>
                  <a:lnTo>
                    <a:pt x="61244" y="16971"/>
                  </a:lnTo>
                  <a:lnTo>
                    <a:pt x="61152" y="16932"/>
                  </a:lnTo>
                  <a:lnTo>
                    <a:pt x="61244" y="16893"/>
                  </a:lnTo>
                  <a:lnTo>
                    <a:pt x="61309" y="16853"/>
                  </a:lnTo>
                  <a:lnTo>
                    <a:pt x="61361" y="16814"/>
                  </a:lnTo>
                  <a:lnTo>
                    <a:pt x="61401" y="16749"/>
                  </a:lnTo>
                  <a:lnTo>
                    <a:pt x="61427" y="16696"/>
                  </a:lnTo>
                  <a:lnTo>
                    <a:pt x="61427" y="16631"/>
                  </a:lnTo>
                  <a:lnTo>
                    <a:pt x="61414" y="16578"/>
                  </a:lnTo>
                  <a:lnTo>
                    <a:pt x="61388" y="16526"/>
                  </a:lnTo>
                  <a:lnTo>
                    <a:pt x="61309" y="16395"/>
                  </a:lnTo>
                  <a:lnTo>
                    <a:pt x="61204" y="16290"/>
                  </a:lnTo>
                  <a:lnTo>
                    <a:pt x="61099" y="16199"/>
                  </a:lnTo>
                  <a:lnTo>
                    <a:pt x="60995" y="16133"/>
                  </a:lnTo>
                  <a:lnTo>
                    <a:pt x="60877" y="16055"/>
                  </a:lnTo>
                  <a:lnTo>
                    <a:pt x="60759" y="16002"/>
                  </a:lnTo>
                  <a:lnTo>
                    <a:pt x="60497" y="15911"/>
                  </a:lnTo>
                  <a:lnTo>
                    <a:pt x="60235" y="15819"/>
                  </a:lnTo>
                  <a:lnTo>
                    <a:pt x="59973" y="15727"/>
                  </a:lnTo>
                  <a:lnTo>
                    <a:pt x="59842" y="15688"/>
                  </a:lnTo>
                  <a:lnTo>
                    <a:pt x="59725" y="15623"/>
                  </a:lnTo>
                  <a:lnTo>
                    <a:pt x="59594" y="15557"/>
                  </a:lnTo>
                  <a:lnTo>
                    <a:pt x="59489" y="15478"/>
                  </a:lnTo>
                  <a:lnTo>
                    <a:pt x="59790" y="15439"/>
                  </a:lnTo>
                  <a:lnTo>
                    <a:pt x="60078" y="15426"/>
                  </a:lnTo>
                  <a:lnTo>
                    <a:pt x="60379" y="15439"/>
                  </a:lnTo>
                  <a:lnTo>
                    <a:pt x="60680" y="15452"/>
                  </a:lnTo>
                  <a:lnTo>
                    <a:pt x="60982" y="15492"/>
                  </a:lnTo>
                  <a:lnTo>
                    <a:pt x="61283" y="15531"/>
                  </a:lnTo>
                  <a:lnTo>
                    <a:pt x="61885" y="15623"/>
                  </a:lnTo>
                  <a:lnTo>
                    <a:pt x="62186" y="15662"/>
                  </a:lnTo>
                  <a:lnTo>
                    <a:pt x="62488" y="15701"/>
                  </a:lnTo>
                  <a:lnTo>
                    <a:pt x="62789" y="15714"/>
                  </a:lnTo>
                  <a:lnTo>
                    <a:pt x="63103" y="15727"/>
                  </a:lnTo>
                  <a:lnTo>
                    <a:pt x="63404" y="15714"/>
                  </a:lnTo>
                  <a:lnTo>
                    <a:pt x="63718" y="15675"/>
                  </a:lnTo>
                  <a:lnTo>
                    <a:pt x="64020" y="15609"/>
                  </a:lnTo>
                  <a:lnTo>
                    <a:pt x="64177" y="15557"/>
                  </a:lnTo>
                  <a:lnTo>
                    <a:pt x="64334" y="15505"/>
                  </a:lnTo>
                  <a:lnTo>
                    <a:pt x="64242" y="15426"/>
                  </a:lnTo>
                  <a:lnTo>
                    <a:pt x="64151" y="15348"/>
                  </a:lnTo>
                  <a:lnTo>
                    <a:pt x="64059" y="15282"/>
                  </a:lnTo>
                  <a:lnTo>
                    <a:pt x="63967" y="15217"/>
                  </a:lnTo>
                  <a:lnTo>
                    <a:pt x="63784" y="15125"/>
                  </a:lnTo>
                  <a:lnTo>
                    <a:pt x="63587" y="15059"/>
                  </a:lnTo>
                  <a:lnTo>
                    <a:pt x="63391" y="15007"/>
                  </a:lnTo>
                  <a:lnTo>
                    <a:pt x="63195" y="14981"/>
                  </a:lnTo>
                  <a:lnTo>
                    <a:pt x="62985" y="14968"/>
                  </a:lnTo>
                  <a:lnTo>
                    <a:pt x="62789" y="14955"/>
                  </a:lnTo>
                  <a:lnTo>
                    <a:pt x="62370" y="14942"/>
                  </a:lnTo>
                  <a:lnTo>
                    <a:pt x="62173" y="14929"/>
                  </a:lnTo>
                  <a:lnTo>
                    <a:pt x="61964" y="14915"/>
                  </a:lnTo>
                  <a:lnTo>
                    <a:pt x="61767" y="14876"/>
                  </a:lnTo>
                  <a:lnTo>
                    <a:pt x="61558" y="14824"/>
                  </a:lnTo>
                  <a:lnTo>
                    <a:pt x="61361" y="14745"/>
                  </a:lnTo>
                  <a:lnTo>
                    <a:pt x="61178" y="14627"/>
                  </a:lnTo>
                  <a:lnTo>
                    <a:pt x="61178" y="14627"/>
                  </a:lnTo>
                  <a:lnTo>
                    <a:pt x="61977" y="14719"/>
                  </a:lnTo>
                  <a:lnTo>
                    <a:pt x="62763" y="14784"/>
                  </a:lnTo>
                  <a:lnTo>
                    <a:pt x="63548" y="14837"/>
                  </a:lnTo>
                  <a:lnTo>
                    <a:pt x="64347" y="14889"/>
                  </a:lnTo>
                  <a:lnTo>
                    <a:pt x="65918" y="14968"/>
                  </a:lnTo>
                  <a:lnTo>
                    <a:pt x="67490" y="15033"/>
                  </a:lnTo>
                  <a:lnTo>
                    <a:pt x="69048" y="15099"/>
                  </a:lnTo>
                  <a:lnTo>
                    <a:pt x="69820" y="15151"/>
                  </a:lnTo>
                  <a:lnTo>
                    <a:pt x="70606" y="15204"/>
                  </a:lnTo>
                  <a:lnTo>
                    <a:pt x="71379" y="15269"/>
                  </a:lnTo>
                  <a:lnTo>
                    <a:pt x="72151" y="15361"/>
                  </a:lnTo>
                  <a:lnTo>
                    <a:pt x="72924" y="15452"/>
                  </a:lnTo>
                  <a:lnTo>
                    <a:pt x="73696" y="15570"/>
                  </a:lnTo>
                  <a:lnTo>
                    <a:pt x="73696" y="15570"/>
                  </a:lnTo>
                  <a:lnTo>
                    <a:pt x="73657" y="15452"/>
                  </a:lnTo>
                  <a:lnTo>
                    <a:pt x="73605" y="15374"/>
                  </a:lnTo>
                  <a:lnTo>
                    <a:pt x="73539" y="15321"/>
                  </a:lnTo>
                  <a:lnTo>
                    <a:pt x="73474" y="15295"/>
                  </a:lnTo>
                  <a:lnTo>
                    <a:pt x="73081" y="15256"/>
                  </a:lnTo>
                  <a:lnTo>
                    <a:pt x="72688" y="15230"/>
                  </a:lnTo>
                  <a:lnTo>
                    <a:pt x="71903" y="15164"/>
                  </a:lnTo>
                  <a:lnTo>
                    <a:pt x="71510" y="15125"/>
                  </a:lnTo>
                  <a:lnTo>
                    <a:pt x="71117" y="15073"/>
                  </a:lnTo>
                  <a:lnTo>
                    <a:pt x="70737" y="15007"/>
                  </a:lnTo>
                  <a:lnTo>
                    <a:pt x="70357" y="14915"/>
                  </a:lnTo>
                  <a:lnTo>
                    <a:pt x="70043" y="14850"/>
                  </a:lnTo>
                  <a:lnTo>
                    <a:pt x="69742" y="14798"/>
                  </a:lnTo>
                  <a:lnTo>
                    <a:pt x="69428" y="14771"/>
                  </a:lnTo>
                  <a:lnTo>
                    <a:pt x="69113" y="14745"/>
                  </a:lnTo>
                  <a:lnTo>
                    <a:pt x="68485" y="14719"/>
                  </a:lnTo>
                  <a:lnTo>
                    <a:pt x="67856" y="14693"/>
                  </a:lnTo>
                  <a:lnTo>
                    <a:pt x="67542" y="14667"/>
                  </a:lnTo>
                  <a:lnTo>
                    <a:pt x="67241" y="14627"/>
                  </a:lnTo>
                  <a:lnTo>
                    <a:pt x="66927" y="14588"/>
                  </a:lnTo>
                  <a:lnTo>
                    <a:pt x="66625" y="14523"/>
                  </a:lnTo>
                  <a:lnTo>
                    <a:pt x="66324" y="14431"/>
                  </a:lnTo>
                  <a:lnTo>
                    <a:pt x="66036" y="14326"/>
                  </a:lnTo>
                  <a:lnTo>
                    <a:pt x="65748" y="14182"/>
                  </a:lnTo>
                  <a:lnTo>
                    <a:pt x="65604" y="14104"/>
                  </a:lnTo>
                  <a:lnTo>
                    <a:pt x="65460" y="14012"/>
                  </a:lnTo>
                  <a:lnTo>
                    <a:pt x="65080" y="14038"/>
                  </a:lnTo>
                  <a:lnTo>
                    <a:pt x="64701" y="14051"/>
                  </a:lnTo>
                  <a:lnTo>
                    <a:pt x="64334" y="14038"/>
                  </a:lnTo>
                  <a:lnTo>
                    <a:pt x="63954" y="14025"/>
                  </a:lnTo>
                  <a:lnTo>
                    <a:pt x="63587" y="13986"/>
                  </a:lnTo>
                  <a:lnTo>
                    <a:pt x="63208" y="13946"/>
                  </a:lnTo>
                  <a:lnTo>
                    <a:pt x="62474" y="13842"/>
                  </a:lnTo>
                  <a:lnTo>
                    <a:pt x="61728" y="13724"/>
                  </a:lnTo>
                  <a:lnTo>
                    <a:pt x="60982" y="13606"/>
                  </a:lnTo>
                  <a:lnTo>
                    <a:pt x="60615" y="13567"/>
                  </a:lnTo>
                  <a:lnTo>
                    <a:pt x="60235" y="13527"/>
                  </a:lnTo>
                  <a:lnTo>
                    <a:pt x="59869" y="13514"/>
                  </a:lnTo>
                  <a:lnTo>
                    <a:pt x="59489" y="13501"/>
                  </a:lnTo>
                  <a:lnTo>
                    <a:pt x="58821" y="13488"/>
                  </a:lnTo>
                  <a:lnTo>
                    <a:pt x="58467" y="13475"/>
                  </a:lnTo>
                  <a:lnTo>
                    <a:pt x="58127" y="13449"/>
                  </a:lnTo>
                  <a:lnTo>
                    <a:pt x="57773" y="13396"/>
                  </a:lnTo>
                  <a:lnTo>
                    <a:pt x="57407" y="13331"/>
                  </a:lnTo>
                  <a:lnTo>
                    <a:pt x="57040" y="13239"/>
                  </a:lnTo>
                  <a:lnTo>
                    <a:pt x="56660" y="13121"/>
                  </a:lnTo>
                  <a:lnTo>
                    <a:pt x="56975" y="13082"/>
                  </a:lnTo>
                  <a:lnTo>
                    <a:pt x="57276" y="13056"/>
                  </a:lnTo>
                  <a:lnTo>
                    <a:pt x="57577" y="13030"/>
                  </a:lnTo>
                  <a:lnTo>
                    <a:pt x="58454" y="13030"/>
                  </a:lnTo>
                  <a:lnTo>
                    <a:pt x="59017" y="13056"/>
                  </a:lnTo>
                  <a:lnTo>
                    <a:pt x="59581" y="13108"/>
                  </a:lnTo>
                  <a:lnTo>
                    <a:pt x="60144" y="13161"/>
                  </a:lnTo>
                  <a:lnTo>
                    <a:pt x="60694" y="13213"/>
                  </a:lnTo>
                  <a:lnTo>
                    <a:pt x="61244" y="13266"/>
                  </a:lnTo>
                  <a:lnTo>
                    <a:pt x="61780" y="13305"/>
                  </a:lnTo>
                  <a:lnTo>
                    <a:pt x="62317" y="13357"/>
                  </a:lnTo>
                  <a:lnTo>
                    <a:pt x="62867" y="13423"/>
                  </a:lnTo>
                  <a:lnTo>
                    <a:pt x="63404" y="13462"/>
                  </a:lnTo>
                  <a:lnTo>
                    <a:pt x="63718" y="13501"/>
                  </a:lnTo>
                  <a:lnTo>
                    <a:pt x="64033" y="13567"/>
                  </a:lnTo>
                  <a:lnTo>
                    <a:pt x="64661" y="13698"/>
                  </a:lnTo>
                  <a:lnTo>
                    <a:pt x="64975" y="13750"/>
                  </a:lnTo>
                  <a:lnTo>
                    <a:pt x="65277" y="13789"/>
                  </a:lnTo>
                  <a:lnTo>
                    <a:pt x="65434" y="13802"/>
                  </a:lnTo>
                  <a:lnTo>
                    <a:pt x="65591" y="13789"/>
                  </a:lnTo>
                  <a:lnTo>
                    <a:pt x="65735" y="13776"/>
                  </a:lnTo>
                  <a:lnTo>
                    <a:pt x="65892" y="13763"/>
                  </a:lnTo>
                  <a:lnTo>
                    <a:pt x="66350" y="13658"/>
                  </a:lnTo>
                  <a:lnTo>
                    <a:pt x="66573" y="13619"/>
                  </a:lnTo>
                  <a:lnTo>
                    <a:pt x="66809" y="13580"/>
                  </a:lnTo>
                  <a:lnTo>
                    <a:pt x="67031" y="13554"/>
                  </a:lnTo>
                  <a:lnTo>
                    <a:pt x="67241" y="13540"/>
                  </a:lnTo>
                  <a:lnTo>
                    <a:pt x="67437" y="13554"/>
                  </a:lnTo>
                  <a:lnTo>
                    <a:pt x="67529" y="13580"/>
                  </a:lnTo>
                  <a:lnTo>
                    <a:pt x="67621" y="13606"/>
                  </a:lnTo>
                  <a:lnTo>
                    <a:pt x="67804" y="13658"/>
                  </a:lnTo>
                  <a:lnTo>
                    <a:pt x="67974" y="13698"/>
                  </a:lnTo>
                  <a:lnTo>
                    <a:pt x="68328" y="13776"/>
                  </a:lnTo>
                  <a:lnTo>
                    <a:pt x="68694" y="13815"/>
                  </a:lnTo>
                  <a:lnTo>
                    <a:pt x="69048" y="13868"/>
                  </a:lnTo>
                  <a:lnTo>
                    <a:pt x="69401" y="13894"/>
                  </a:lnTo>
                  <a:lnTo>
                    <a:pt x="69755" y="13946"/>
                  </a:lnTo>
                  <a:lnTo>
                    <a:pt x="70109" y="13999"/>
                  </a:lnTo>
                  <a:lnTo>
                    <a:pt x="70449" y="14077"/>
                  </a:lnTo>
                  <a:lnTo>
                    <a:pt x="70580" y="14117"/>
                  </a:lnTo>
                  <a:lnTo>
                    <a:pt x="70698" y="14156"/>
                  </a:lnTo>
                  <a:lnTo>
                    <a:pt x="70816" y="14156"/>
                  </a:lnTo>
                  <a:lnTo>
                    <a:pt x="70855" y="14130"/>
                  </a:lnTo>
                  <a:lnTo>
                    <a:pt x="70881" y="14104"/>
                  </a:lnTo>
                  <a:lnTo>
                    <a:pt x="70960" y="13999"/>
                  </a:lnTo>
                  <a:lnTo>
                    <a:pt x="71025" y="13920"/>
                  </a:lnTo>
                  <a:lnTo>
                    <a:pt x="71104" y="13855"/>
                  </a:lnTo>
                  <a:lnTo>
                    <a:pt x="71169" y="13815"/>
                  </a:lnTo>
                  <a:lnTo>
                    <a:pt x="71248" y="13789"/>
                  </a:lnTo>
                  <a:lnTo>
                    <a:pt x="71326" y="13776"/>
                  </a:lnTo>
                  <a:lnTo>
                    <a:pt x="71405" y="13776"/>
                  </a:lnTo>
                  <a:lnTo>
                    <a:pt x="71483" y="13789"/>
                  </a:lnTo>
                  <a:lnTo>
                    <a:pt x="71641" y="13829"/>
                  </a:lnTo>
                  <a:lnTo>
                    <a:pt x="71811" y="13881"/>
                  </a:lnTo>
                  <a:lnTo>
                    <a:pt x="71968" y="13933"/>
                  </a:lnTo>
                  <a:lnTo>
                    <a:pt x="72047" y="13946"/>
                  </a:lnTo>
                  <a:lnTo>
                    <a:pt x="72125" y="13946"/>
                  </a:lnTo>
                  <a:lnTo>
                    <a:pt x="72269" y="13960"/>
                  </a:lnTo>
                  <a:lnTo>
                    <a:pt x="72413" y="13973"/>
                  </a:lnTo>
                  <a:lnTo>
                    <a:pt x="72701" y="14012"/>
                  </a:lnTo>
                  <a:lnTo>
                    <a:pt x="72989" y="14077"/>
                  </a:lnTo>
                  <a:lnTo>
                    <a:pt x="73277" y="14130"/>
                  </a:lnTo>
                  <a:lnTo>
                    <a:pt x="73566" y="14169"/>
                  </a:lnTo>
                  <a:lnTo>
                    <a:pt x="73710" y="14182"/>
                  </a:lnTo>
                  <a:lnTo>
                    <a:pt x="73854" y="14169"/>
                  </a:lnTo>
                  <a:lnTo>
                    <a:pt x="73998" y="14156"/>
                  </a:lnTo>
                  <a:lnTo>
                    <a:pt x="74142" y="14130"/>
                  </a:lnTo>
                  <a:lnTo>
                    <a:pt x="74299" y="14077"/>
                  </a:lnTo>
                  <a:lnTo>
                    <a:pt x="74443" y="14025"/>
                  </a:lnTo>
                  <a:lnTo>
                    <a:pt x="74548" y="13986"/>
                  </a:lnTo>
                  <a:lnTo>
                    <a:pt x="74652" y="13946"/>
                  </a:lnTo>
                  <a:lnTo>
                    <a:pt x="74692" y="13920"/>
                  </a:lnTo>
                  <a:lnTo>
                    <a:pt x="74718" y="13881"/>
                  </a:lnTo>
                  <a:lnTo>
                    <a:pt x="74744" y="13829"/>
                  </a:lnTo>
                  <a:lnTo>
                    <a:pt x="74744" y="13750"/>
                  </a:lnTo>
                  <a:lnTo>
                    <a:pt x="74731" y="13685"/>
                  </a:lnTo>
                  <a:lnTo>
                    <a:pt x="74718" y="13619"/>
                  </a:lnTo>
                  <a:lnTo>
                    <a:pt x="74679" y="13580"/>
                  </a:lnTo>
                  <a:lnTo>
                    <a:pt x="74626" y="13567"/>
                  </a:lnTo>
                  <a:lnTo>
                    <a:pt x="74521" y="13540"/>
                  </a:lnTo>
                  <a:lnTo>
                    <a:pt x="74417" y="13514"/>
                  </a:lnTo>
                  <a:lnTo>
                    <a:pt x="73657" y="13331"/>
                  </a:lnTo>
                  <a:lnTo>
                    <a:pt x="73277" y="13239"/>
                  </a:lnTo>
                  <a:lnTo>
                    <a:pt x="72885" y="13174"/>
                  </a:lnTo>
                  <a:lnTo>
                    <a:pt x="72505" y="13121"/>
                  </a:lnTo>
                  <a:lnTo>
                    <a:pt x="72125" y="13082"/>
                  </a:lnTo>
                  <a:lnTo>
                    <a:pt x="71732" y="13056"/>
                  </a:lnTo>
                  <a:lnTo>
                    <a:pt x="71012" y="13056"/>
                  </a:lnTo>
                  <a:lnTo>
                    <a:pt x="70907" y="13030"/>
                  </a:lnTo>
                  <a:lnTo>
                    <a:pt x="70803" y="13004"/>
                  </a:lnTo>
                  <a:lnTo>
                    <a:pt x="70724" y="12951"/>
                  </a:lnTo>
                  <a:lnTo>
                    <a:pt x="70659" y="12886"/>
                  </a:lnTo>
                  <a:lnTo>
                    <a:pt x="70632" y="12846"/>
                  </a:lnTo>
                  <a:lnTo>
                    <a:pt x="70606" y="12794"/>
                  </a:lnTo>
                  <a:lnTo>
                    <a:pt x="70593" y="12755"/>
                  </a:lnTo>
                  <a:lnTo>
                    <a:pt x="70606" y="12716"/>
                  </a:lnTo>
                  <a:lnTo>
                    <a:pt x="70606" y="12637"/>
                  </a:lnTo>
                  <a:lnTo>
                    <a:pt x="70606" y="12611"/>
                  </a:lnTo>
                  <a:lnTo>
                    <a:pt x="70580" y="12598"/>
                  </a:lnTo>
                  <a:lnTo>
                    <a:pt x="70541" y="12585"/>
                  </a:lnTo>
                  <a:lnTo>
                    <a:pt x="70475" y="12585"/>
                  </a:lnTo>
                  <a:lnTo>
                    <a:pt x="69965" y="12663"/>
                  </a:lnTo>
                  <a:lnTo>
                    <a:pt x="69454" y="12729"/>
                  </a:lnTo>
                  <a:lnTo>
                    <a:pt x="69192" y="12742"/>
                  </a:lnTo>
                  <a:lnTo>
                    <a:pt x="68694" y="12742"/>
                  </a:lnTo>
                  <a:lnTo>
                    <a:pt x="68432" y="12716"/>
                  </a:lnTo>
                  <a:lnTo>
                    <a:pt x="67634" y="12611"/>
                  </a:lnTo>
                  <a:lnTo>
                    <a:pt x="66835" y="12506"/>
                  </a:lnTo>
                  <a:lnTo>
                    <a:pt x="66442" y="12467"/>
                  </a:lnTo>
                  <a:lnTo>
                    <a:pt x="66036" y="12441"/>
                  </a:lnTo>
                  <a:lnTo>
                    <a:pt x="65643" y="12414"/>
                  </a:lnTo>
                  <a:lnTo>
                    <a:pt x="65237" y="12427"/>
                  </a:lnTo>
                  <a:lnTo>
                    <a:pt x="64858" y="12427"/>
                  </a:lnTo>
                  <a:lnTo>
                    <a:pt x="64465" y="12401"/>
                  </a:lnTo>
                  <a:lnTo>
                    <a:pt x="64085" y="12375"/>
                  </a:lnTo>
                  <a:lnTo>
                    <a:pt x="63705" y="12336"/>
                  </a:lnTo>
                  <a:lnTo>
                    <a:pt x="62946" y="12257"/>
                  </a:lnTo>
                  <a:lnTo>
                    <a:pt x="62553" y="12218"/>
                  </a:lnTo>
                  <a:lnTo>
                    <a:pt x="62173" y="12205"/>
                  </a:lnTo>
                  <a:lnTo>
                    <a:pt x="61741" y="12205"/>
                  </a:lnTo>
                  <a:lnTo>
                    <a:pt x="61571" y="12179"/>
                  </a:lnTo>
                  <a:lnTo>
                    <a:pt x="61401" y="12139"/>
                  </a:lnTo>
                  <a:lnTo>
                    <a:pt x="61309" y="12100"/>
                  </a:lnTo>
                  <a:lnTo>
                    <a:pt x="61230" y="12061"/>
                  </a:lnTo>
                  <a:lnTo>
                    <a:pt x="61139" y="12008"/>
                  </a:lnTo>
                  <a:lnTo>
                    <a:pt x="61060" y="11943"/>
                  </a:lnTo>
                  <a:lnTo>
                    <a:pt x="60982" y="11864"/>
                  </a:lnTo>
                  <a:lnTo>
                    <a:pt x="60903" y="11786"/>
                  </a:lnTo>
                  <a:lnTo>
                    <a:pt x="61807" y="11838"/>
                  </a:lnTo>
                  <a:lnTo>
                    <a:pt x="62671" y="11877"/>
                  </a:lnTo>
                  <a:lnTo>
                    <a:pt x="63090" y="11904"/>
                  </a:lnTo>
                  <a:lnTo>
                    <a:pt x="63496" y="11943"/>
                  </a:lnTo>
                  <a:lnTo>
                    <a:pt x="63915" y="11982"/>
                  </a:lnTo>
                  <a:lnTo>
                    <a:pt x="64308" y="12048"/>
                  </a:lnTo>
                  <a:lnTo>
                    <a:pt x="64517" y="12074"/>
                  </a:lnTo>
                  <a:lnTo>
                    <a:pt x="64714" y="12087"/>
                  </a:lnTo>
                  <a:lnTo>
                    <a:pt x="64910" y="12087"/>
                  </a:lnTo>
                  <a:lnTo>
                    <a:pt x="65120" y="12074"/>
                  </a:lnTo>
                  <a:lnTo>
                    <a:pt x="65525" y="12048"/>
                  </a:lnTo>
                  <a:lnTo>
                    <a:pt x="65931" y="11995"/>
                  </a:lnTo>
                  <a:lnTo>
                    <a:pt x="66337" y="11956"/>
                  </a:lnTo>
                  <a:lnTo>
                    <a:pt x="66547" y="11943"/>
                  </a:lnTo>
                  <a:lnTo>
                    <a:pt x="66966" y="11943"/>
                  </a:lnTo>
                  <a:lnTo>
                    <a:pt x="67175" y="11969"/>
                  </a:lnTo>
                  <a:lnTo>
                    <a:pt x="67385" y="11995"/>
                  </a:lnTo>
                  <a:lnTo>
                    <a:pt x="67594" y="12048"/>
                  </a:lnTo>
                  <a:lnTo>
                    <a:pt x="67542" y="12113"/>
                  </a:lnTo>
                  <a:lnTo>
                    <a:pt x="67490" y="12166"/>
                  </a:lnTo>
                  <a:lnTo>
                    <a:pt x="67437" y="12192"/>
                  </a:lnTo>
                  <a:lnTo>
                    <a:pt x="67398" y="12218"/>
                  </a:lnTo>
                  <a:lnTo>
                    <a:pt x="67293" y="12218"/>
                  </a:lnTo>
                  <a:lnTo>
                    <a:pt x="67202" y="12205"/>
                  </a:lnTo>
                  <a:lnTo>
                    <a:pt x="67110" y="12192"/>
                  </a:lnTo>
                  <a:lnTo>
                    <a:pt x="67005" y="12179"/>
                  </a:lnTo>
                  <a:lnTo>
                    <a:pt x="66966" y="12192"/>
                  </a:lnTo>
                  <a:lnTo>
                    <a:pt x="66913" y="12205"/>
                  </a:lnTo>
                  <a:lnTo>
                    <a:pt x="66861" y="12244"/>
                  </a:lnTo>
                  <a:lnTo>
                    <a:pt x="66796" y="12297"/>
                  </a:lnTo>
                  <a:lnTo>
                    <a:pt x="67005" y="12336"/>
                  </a:lnTo>
                  <a:lnTo>
                    <a:pt x="67188" y="12375"/>
                  </a:lnTo>
                  <a:lnTo>
                    <a:pt x="67372" y="12427"/>
                  </a:lnTo>
                  <a:lnTo>
                    <a:pt x="67555" y="12454"/>
                  </a:lnTo>
                  <a:lnTo>
                    <a:pt x="67725" y="12454"/>
                  </a:lnTo>
                  <a:lnTo>
                    <a:pt x="67817" y="12441"/>
                  </a:lnTo>
                  <a:lnTo>
                    <a:pt x="67896" y="12414"/>
                  </a:lnTo>
                  <a:lnTo>
                    <a:pt x="67987" y="12375"/>
                  </a:lnTo>
                  <a:lnTo>
                    <a:pt x="68066" y="12323"/>
                  </a:lnTo>
                  <a:lnTo>
                    <a:pt x="68157" y="12257"/>
                  </a:lnTo>
                  <a:lnTo>
                    <a:pt x="68236" y="12166"/>
                  </a:lnTo>
                  <a:lnTo>
                    <a:pt x="68288" y="12139"/>
                  </a:lnTo>
                  <a:lnTo>
                    <a:pt x="68341" y="12113"/>
                  </a:lnTo>
                  <a:lnTo>
                    <a:pt x="68419" y="12100"/>
                  </a:lnTo>
                  <a:lnTo>
                    <a:pt x="68498" y="12087"/>
                  </a:lnTo>
                  <a:lnTo>
                    <a:pt x="68668" y="12087"/>
                  </a:lnTo>
                  <a:lnTo>
                    <a:pt x="68825" y="12100"/>
                  </a:lnTo>
                  <a:lnTo>
                    <a:pt x="69873" y="12257"/>
                  </a:lnTo>
                  <a:lnTo>
                    <a:pt x="70907" y="12414"/>
                  </a:lnTo>
                  <a:lnTo>
                    <a:pt x="71942" y="12572"/>
                  </a:lnTo>
                  <a:lnTo>
                    <a:pt x="72466" y="12637"/>
                  </a:lnTo>
                  <a:lnTo>
                    <a:pt x="72989" y="12702"/>
                  </a:lnTo>
                  <a:lnTo>
                    <a:pt x="73500" y="12768"/>
                  </a:lnTo>
                  <a:lnTo>
                    <a:pt x="73762" y="12781"/>
                  </a:lnTo>
                  <a:lnTo>
                    <a:pt x="74037" y="12794"/>
                  </a:lnTo>
                  <a:lnTo>
                    <a:pt x="74168" y="12781"/>
                  </a:lnTo>
                  <a:lnTo>
                    <a:pt x="74312" y="12768"/>
                  </a:lnTo>
                  <a:lnTo>
                    <a:pt x="74456" y="12742"/>
                  </a:lnTo>
                  <a:lnTo>
                    <a:pt x="74613" y="12702"/>
                  </a:lnTo>
                  <a:lnTo>
                    <a:pt x="74757" y="12663"/>
                  </a:lnTo>
                  <a:lnTo>
                    <a:pt x="74914" y="12598"/>
                  </a:lnTo>
                  <a:lnTo>
                    <a:pt x="75071" y="12532"/>
                  </a:lnTo>
                  <a:lnTo>
                    <a:pt x="75229" y="12441"/>
                  </a:lnTo>
                  <a:lnTo>
                    <a:pt x="74390" y="12270"/>
                  </a:lnTo>
                  <a:lnTo>
                    <a:pt x="73552" y="12113"/>
                  </a:lnTo>
                  <a:lnTo>
                    <a:pt x="72714" y="11969"/>
                  </a:lnTo>
                  <a:lnTo>
                    <a:pt x="71876" y="11838"/>
                  </a:lnTo>
                  <a:lnTo>
                    <a:pt x="71038" y="11720"/>
                  </a:lnTo>
                  <a:lnTo>
                    <a:pt x="70213" y="11603"/>
                  </a:lnTo>
                  <a:lnTo>
                    <a:pt x="69388" y="11511"/>
                  </a:lnTo>
                  <a:lnTo>
                    <a:pt x="68550" y="11419"/>
                  </a:lnTo>
                  <a:lnTo>
                    <a:pt x="67725" y="11341"/>
                  </a:lnTo>
                  <a:lnTo>
                    <a:pt x="66900" y="11275"/>
                  </a:lnTo>
                  <a:lnTo>
                    <a:pt x="65250" y="11157"/>
                  </a:lnTo>
                  <a:lnTo>
                    <a:pt x="63614" y="11053"/>
                  </a:lnTo>
                  <a:lnTo>
                    <a:pt x="61964" y="10961"/>
                  </a:lnTo>
                  <a:lnTo>
                    <a:pt x="62108" y="10385"/>
                  </a:lnTo>
                  <a:lnTo>
                    <a:pt x="62658" y="10424"/>
                  </a:lnTo>
                  <a:lnTo>
                    <a:pt x="63208" y="10489"/>
                  </a:lnTo>
                  <a:lnTo>
                    <a:pt x="64295" y="10647"/>
                  </a:lnTo>
                  <a:lnTo>
                    <a:pt x="64845" y="10712"/>
                  </a:lnTo>
                  <a:lnTo>
                    <a:pt x="65381" y="10751"/>
                  </a:lnTo>
                  <a:lnTo>
                    <a:pt x="65656" y="10764"/>
                  </a:lnTo>
                  <a:lnTo>
                    <a:pt x="65931" y="10764"/>
                  </a:lnTo>
                  <a:lnTo>
                    <a:pt x="66206" y="10751"/>
                  </a:lnTo>
                  <a:lnTo>
                    <a:pt x="66481" y="10725"/>
                  </a:lnTo>
                  <a:lnTo>
                    <a:pt x="66455" y="10634"/>
                  </a:lnTo>
                  <a:lnTo>
                    <a:pt x="66403" y="10555"/>
                  </a:lnTo>
                  <a:lnTo>
                    <a:pt x="66350" y="10476"/>
                  </a:lnTo>
                  <a:lnTo>
                    <a:pt x="66298" y="10411"/>
                  </a:lnTo>
                  <a:lnTo>
                    <a:pt x="66246" y="10359"/>
                  </a:lnTo>
                  <a:lnTo>
                    <a:pt x="66180" y="10319"/>
                  </a:lnTo>
                  <a:lnTo>
                    <a:pt x="66036" y="10254"/>
                  </a:lnTo>
                  <a:lnTo>
                    <a:pt x="65879" y="10201"/>
                  </a:lnTo>
                  <a:lnTo>
                    <a:pt x="65696" y="10149"/>
                  </a:lnTo>
                  <a:lnTo>
                    <a:pt x="65512" y="10097"/>
                  </a:lnTo>
                  <a:lnTo>
                    <a:pt x="65316" y="10031"/>
                  </a:lnTo>
                  <a:lnTo>
                    <a:pt x="66612" y="10031"/>
                  </a:lnTo>
                  <a:lnTo>
                    <a:pt x="66940" y="10044"/>
                  </a:lnTo>
                  <a:lnTo>
                    <a:pt x="67267" y="10070"/>
                  </a:lnTo>
                  <a:lnTo>
                    <a:pt x="67922" y="10136"/>
                  </a:lnTo>
                  <a:lnTo>
                    <a:pt x="68577" y="10228"/>
                  </a:lnTo>
                  <a:lnTo>
                    <a:pt x="69886" y="10411"/>
                  </a:lnTo>
                  <a:lnTo>
                    <a:pt x="70541" y="10503"/>
                  </a:lnTo>
                  <a:lnTo>
                    <a:pt x="71195" y="10568"/>
                  </a:lnTo>
                  <a:lnTo>
                    <a:pt x="71824" y="10620"/>
                  </a:lnTo>
                  <a:lnTo>
                    <a:pt x="72452" y="10686"/>
                  </a:lnTo>
                  <a:lnTo>
                    <a:pt x="72767" y="10725"/>
                  </a:lnTo>
                  <a:lnTo>
                    <a:pt x="73081" y="10791"/>
                  </a:lnTo>
                  <a:lnTo>
                    <a:pt x="73395" y="10869"/>
                  </a:lnTo>
                  <a:lnTo>
                    <a:pt x="73710" y="10961"/>
                  </a:lnTo>
                  <a:lnTo>
                    <a:pt x="73801" y="10987"/>
                  </a:lnTo>
                  <a:lnTo>
                    <a:pt x="73893" y="11000"/>
                  </a:lnTo>
                  <a:lnTo>
                    <a:pt x="73998" y="11013"/>
                  </a:lnTo>
                  <a:lnTo>
                    <a:pt x="74089" y="11000"/>
                  </a:lnTo>
                  <a:lnTo>
                    <a:pt x="74273" y="10987"/>
                  </a:lnTo>
                  <a:lnTo>
                    <a:pt x="74469" y="10935"/>
                  </a:lnTo>
                  <a:lnTo>
                    <a:pt x="74652" y="10869"/>
                  </a:lnTo>
                  <a:lnTo>
                    <a:pt x="74849" y="10791"/>
                  </a:lnTo>
                  <a:lnTo>
                    <a:pt x="75229" y="10620"/>
                  </a:lnTo>
                  <a:lnTo>
                    <a:pt x="74705" y="10489"/>
                  </a:lnTo>
                  <a:lnTo>
                    <a:pt x="74194" y="10359"/>
                  </a:lnTo>
                  <a:lnTo>
                    <a:pt x="73670" y="10254"/>
                  </a:lnTo>
                  <a:lnTo>
                    <a:pt x="73160" y="10149"/>
                  </a:lnTo>
                  <a:lnTo>
                    <a:pt x="72125" y="9966"/>
                  </a:lnTo>
                  <a:lnTo>
                    <a:pt x="71078" y="9809"/>
                  </a:lnTo>
                  <a:lnTo>
                    <a:pt x="70043" y="9678"/>
                  </a:lnTo>
                  <a:lnTo>
                    <a:pt x="69009" y="9547"/>
                  </a:lnTo>
                  <a:lnTo>
                    <a:pt x="66940" y="9337"/>
                  </a:lnTo>
                  <a:lnTo>
                    <a:pt x="66913" y="9272"/>
                  </a:lnTo>
                  <a:lnTo>
                    <a:pt x="66913" y="9219"/>
                  </a:lnTo>
                  <a:lnTo>
                    <a:pt x="66913" y="9167"/>
                  </a:lnTo>
                  <a:lnTo>
                    <a:pt x="66927" y="9128"/>
                  </a:lnTo>
                  <a:lnTo>
                    <a:pt x="66966" y="9036"/>
                  </a:lnTo>
                  <a:lnTo>
                    <a:pt x="67005" y="8957"/>
                  </a:lnTo>
                  <a:lnTo>
                    <a:pt x="67058" y="8879"/>
                  </a:lnTo>
                  <a:lnTo>
                    <a:pt x="67084" y="8787"/>
                  </a:lnTo>
                  <a:lnTo>
                    <a:pt x="67084" y="8735"/>
                  </a:lnTo>
                  <a:lnTo>
                    <a:pt x="67084" y="8682"/>
                  </a:lnTo>
                  <a:lnTo>
                    <a:pt x="67071" y="8630"/>
                  </a:lnTo>
                  <a:lnTo>
                    <a:pt x="67058" y="8565"/>
                  </a:lnTo>
                  <a:lnTo>
                    <a:pt x="67044" y="8525"/>
                  </a:lnTo>
                  <a:lnTo>
                    <a:pt x="67018" y="8486"/>
                  </a:lnTo>
                  <a:lnTo>
                    <a:pt x="66979" y="8460"/>
                  </a:lnTo>
                  <a:lnTo>
                    <a:pt x="66940" y="8447"/>
                  </a:lnTo>
                  <a:lnTo>
                    <a:pt x="66835" y="8421"/>
                  </a:lnTo>
                  <a:lnTo>
                    <a:pt x="66730" y="8394"/>
                  </a:lnTo>
                  <a:lnTo>
                    <a:pt x="66612" y="8355"/>
                  </a:lnTo>
                  <a:lnTo>
                    <a:pt x="66560" y="8329"/>
                  </a:lnTo>
                  <a:lnTo>
                    <a:pt x="66508" y="8290"/>
                  </a:lnTo>
                  <a:lnTo>
                    <a:pt x="66481" y="8250"/>
                  </a:lnTo>
                  <a:lnTo>
                    <a:pt x="66442" y="8198"/>
                  </a:lnTo>
                  <a:lnTo>
                    <a:pt x="66429" y="8132"/>
                  </a:lnTo>
                  <a:lnTo>
                    <a:pt x="66418" y="8067"/>
                  </a:lnTo>
                  <a:lnTo>
                    <a:pt x="66418" y="8067"/>
                  </a:lnTo>
                  <a:lnTo>
                    <a:pt x="67149" y="8132"/>
                  </a:lnTo>
                  <a:lnTo>
                    <a:pt x="67869" y="8224"/>
                  </a:lnTo>
                  <a:lnTo>
                    <a:pt x="69336" y="8407"/>
                  </a:lnTo>
                  <a:lnTo>
                    <a:pt x="70056" y="8499"/>
                  </a:lnTo>
                  <a:lnTo>
                    <a:pt x="70789" y="8565"/>
                  </a:lnTo>
                  <a:lnTo>
                    <a:pt x="71156" y="8591"/>
                  </a:lnTo>
                  <a:lnTo>
                    <a:pt x="71523" y="8604"/>
                  </a:lnTo>
                  <a:lnTo>
                    <a:pt x="71903" y="8617"/>
                  </a:lnTo>
                  <a:lnTo>
                    <a:pt x="72269" y="8604"/>
                  </a:lnTo>
                  <a:lnTo>
                    <a:pt x="72426" y="8617"/>
                  </a:lnTo>
                  <a:lnTo>
                    <a:pt x="72583" y="8643"/>
                  </a:lnTo>
                  <a:lnTo>
                    <a:pt x="72741" y="8669"/>
                  </a:lnTo>
                  <a:lnTo>
                    <a:pt x="72885" y="8682"/>
                  </a:lnTo>
                  <a:lnTo>
                    <a:pt x="73016" y="8682"/>
                  </a:lnTo>
                  <a:lnTo>
                    <a:pt x="73147" y="8696"/>
                  </a:lnTo>
                  <a:lnTo>
                    <a:pt x="73395" y="8748"/>
                  </a:lnTo>
                  <a:lnTo>
                    <a:pt x="73906" y="8866"/>
                  </a:lnTo>
                  <a:lnTo>
                    <a:pt x="74168" y="8905"/>
                  </a:lnTo>
                  <a:lnTo>
                    <a:pt x="74299" y="8918"/>
                  </a:lnTo>
                  <a:lnTo>
                    <a:pt x="74430" y="8931"/>
                  </a:lnTo>
                  <a:lnTo>
                    <a:pt x="74561" y="8918"/>
                  </a:lnTo>
                  <a:lnTo>
                    <a:pt x="74692" y="8905"/>
                  </a:lnTo>
                  <a:lnTo>
                    <a:pt x="74823" y="8866"/>
                  </a:lnTo>
                  <a:lnTo>
                    <a:pt x="74954" y="8813"/>
                  </a:lnTo>
                  <a:lnTo>
                    <a:pt x="75111" y="8735"/>
                  </a:lnTo>
                  <a:lnTo>
                    <a:pt x="75189" y="8696"/>
                  </a:lnTo>
                  <a:lnTo>
                    <a:pt x="75268" y="8656"/>
                  </a:lnTo>
                  <a:lnTo>
                    <a:pt x="75320" y="8591"/>
                  </a:lnTo>
                  <a:lnTo>
                    <a:pt x="75359" y="8525"/>
                  </a:lnTo>
                  <a:lnTo>
                    <a:pt x="75386" y="8434"/>
                  </a:lnTo>
                  <a:lnTo>
                    <a:pt x="75373" y="8329"/>
                  </a:lnTo>
                  <a:lnTo>
                    <a:pt x="75359" y="8237"/>
                  </a:lnTo>
                  <a:lnTo>
                    <a:pt x="75320" y="8172"/>
                  </a:lnTo>
                  <a:lnTo>
                    <a:pt x="75255" y="8119"/>
                  </a:lnTo>
                  <a:lnTo>
                    <a:pt x="75202" y="8080"/>
                  </a:lnTo>
                  <a:lnTo>
                    <a:pt x="75124" y="8041"/>
                  </a:lnTo>
                  <a:lnTo>
                    <a:pt x="75058" y="8015"/>
                  </a:lnTo>
                  <a:lnTo>
                    <a:pt x="74914" y="7988"/>
                  </a:lnTo>
                  <a:lnTo>
                    <a:pt x="74613" y="7936"/>
                  </a:lnTo>
                  <a:lnTo>
                    <a:pt x="74312" y="7871"/>
                  </a:lnTo>
                  <a:lnTo>
                    <a:pt x="73723" y="7727"/>
                  </a:lnTo>
                  <a:lnTo>
                    <a:pt x="73435" y="7674"/>
                  </a:lnTo>
                  <a:lnTo>
                    <a:pt x="73133" y="7648"/>
                  </a:lnTo>
                  <a:lnTo>
                    <a:pt x="72832" y="7635"/>
                  </a:lnTo>
                  <a:lnTo>
                    <a:pt x="72675" y="7635"/>
                  </a:lnTo>
                  <a:lnTo>
                    <a:pt x="72518" y="7661"/>
                  </a:lnTo>
                  <a:lnTo>
                    <a:pt x="72230" y="7661"/>
                  </a:lnTo>
                  <a:lnTo>
                    <a:pt x="72086" y="7635"/>
                  </a:lnTo>
                  <a:lnTo>
                    <a:pt x="71942" y="7609"/>
                  </a:lnTo>
                  <a:lnTo>
                    <a:pt x="71654" y="7530"/>
                  </a:lnTo>
                  <a:lnTo>
                    <a:pt x="71379" y="7425"/>
                  </a:lnTo>
                  <a:lnTo>
                    <a:pt x="71104" y="7334"/>
                  </a:lnTo>
                  <a:lnTo>
                    <a:pt x="70960" y="7294"/>
                  </a:lnTo>
                  <a:lnTo>
                    <a:pt x="70829" y="7255"/>
                  </a:lnTo>
                  <a:lnTo>
                    <a:pt x="70685" y="7242"/>
                  </a:lnTo>
                  <a:lnTo>
                    <a:pt x="70528" y="7242"/>
                  </a:lnTo>
                  <a:lnTo>
                    <a:pt x="70384" y="7255"/>
                  </a:lnTo>
                  <a:lnTo>
                    <a:pt x="70240" y="7281"/>
                  </a:lnTo>
                  <a:lnTo>
                    <a:pt x="70213" y="7150"/>
                  </a:lnTo>
                  <a:lnTo>
                    <a:pt x="70187" y="7046"/>
                  </a:lnTo>
                  <a:lnTo>
                    <a:pt x="70148" y="6967"/>
                  </a:lnTo>
                  <a:lnTo>
                    <a:pt x="70095" y="6915"/>
                  </a:lnTo>
                  <a:lnTo>
                    <a:pt x="70043" y="6875"/>
                  </a:lnTo>
                  <a:lnTo>
                    <a:pt x="69978" y="6849"/>
                  </a:lnTo>
                  <a:lnTo>
                    <a:pt x="69899" y="6836"/>
                  </a:lnTo>
                  <a:lnTo>
                    <a:pt x="69834" y="6836"/>
                  </a:lnTo>
                  <a:lnTo>
                    <a:pt x="69676" y="6849"/>
                  </a:lnTo>
                  <a:lnTo>
                    <a:pt x="69519" y="6875"/>
                  </a:lnTo>
                  <a:lnTo>
                    <a:pt x="69441" y="6888"/>
                  </a:lnTo>
                  <a:lnTo>
                    <a:pt x="69362" y="6888"/>
                  </a:lnTo>
                  <a:lnTo>
                    <a:pt x="69297" y="6875"/>
                  </a:lnTo>
                  <a:lnTo>
                    <a:pt x="69231" y="6849"/>
                  </a:lnTo>
                  <a:lnTo>
                    <a:pt x="69126" y="6810"/>
                  </a:lnTo>
                  <a:lnTo>
                    <a:pt x="69022" y="6771"/>
                  </a:lnTo>
                  <a:lnTo>
                    <a:pt x="68799" y="6705"/>
                  </a:lnTo>
                  <a:lnTo>
                    <a:pt x="68577" y="6666"/>
                  </a:lnTo>
                  <a:lnTo>
                    <a:pt x="68354" y="6653"/>
                  </a:lnTo>
                  <a:lnTo>
                    <a:pt x="67909" y="6627"/>
                  </a:lnTo>
                  <a:lnTo>
                    <a:pt x="67686" y="6613"/>
                  </a:lnTo>
                  <a:lnTo>
                    <a:pt x="67463" y="6587"/>
                  </a:lnTo>
                  <a:lnTo>
                    <a:pt x="66927" y="6496"/>
                  </a:lnTo>
                  <a:lnTo>
                    <a:pt x="66377" y="6404"/>
                  </a:lnTo>
                  <a:lnTo>
                    <a:pt x="65303" y="6208"/>
                  </a:lnTo>
                  <a:lnTo>
                    <a:pt x="64753" y="6116"/>
                  </a:lnTo>
                  <a:lnTo>
                    <a:pt x="64216" y="6050"/>
                  </a:lnTo>
                  <a:lnTo>
                    <a:pt x="63666" y="5998"/>
                  </a:lnTo>
                  <a:lnTo>
                    <a:pt x="63103" y="5972"/>
                  </a:lnTo>
                  <a:lnTo>
                    <a:pt x="62710" y="5972"/>
                  </a:lnTo>
                  <a:lnTo>
                    <a:pt x="62514" y="5985"/>
                  </a:lnTo>
                  <a:lnTo>
                    <a:pt x="62317" y="5972"/>
                  </a:lnTo>
                  <a:lnTo>
                    <a:pt x="62108" y="5946"/>
                  </a:lnTo>
                  <a:lnTo>
                    <a:pt x="62016" y="5919"/>
                  </a:lnTo>
                  <a:lnTo>
                    <a:pt x="61924" y="5880"/>
                  </a:lnTo>
                  <a:lnTo>
                    <a:pt x="61820" y="5841"/>
                  </a:lnTo>
                  <a:lnTo>
                    <a:pt x="61741" y="5789"/>
                  </a:lnTo>
                  <a:lnTo>
                    <a:pt x="61649" y="5723"/>
                  </a:lnTo>
                  <a:lnTo>
                    <a:pt x="61571" y="5658"/>
                  </a:lnTo>
                  <a:lnTo>
                    <a:pt x="61938" y="5592"/>
                  </a:lnTo>
                  <a:lnTo>
                    <a:pt x="62317" y="5553"/>
                  </a:lnTo>
                  <a:lnTo>
                    <a:pt x="62684" y="5553"/>
                  </a:lnTo>
                  <a:lnTo>
                    <a:pt x="63064" y="5566"/>
                  </a:lnTo>
                  <a:lnTo>
                    <a:pt x="63443" y="5592"/>
                  </a:lnTo>
                  <a:lnTo>
                    <a:pt x="63823" y="5618"/>
                  </a:lnTo>
                  <a:lnTo>
                    <a:pt x="64570" y="5723"/>
                  </a:lnTo>
                  <a:lnTo>
                    <a:pt x="65329" y="5802"/>
                  </a:lnTo>
                  <a:lnTo>
                    <a:pt x="65709" y="5841"/>
                  </a:lnTo>
                  <a:lnTo>
                    <a:pt x="66089" y="5854"/>
                  </a:lnTo>
                  <a:lnTo>
                    <a:pt x="66468" y="5854"/>
                  </a:lnTo>
                  <a:lnTo>
                    <a:pt x="66848" y="5828"/>
                  </a:lnTo>
                  <a:lnTo>
                    <a:pt x="67228" y="5775"/>
                  </a:lnTo>
                  <a:lnTo>
                    <a:pt x="67411" y="5736"/>
                  </a:lnTo>
                  <a:lnTo>
                    <a:pt x="67608" y="5697"/>
                  </a:lnTo>
                  <a:lnTo>
                    <a:pt x="67594" y="5631"/>
                  </a:lnTo>
                  <a:lnTo>
                    <a:pt x="67568" y="5592"/>
                  </a:lnTo>
                  <a:lnTo>
                    <a:pt x="67516" y="5514"/>
                  </a:lnTo>
                  <a:lnTo>
                    <a:pt x="67450" y="5448"/>
                  </a:lnTo>
                  <a:lnTo>
                    <a:pt x="67372" y="5396"/>
                  </a:lnTo>
                  <a:lnTo>
                    <a:pt x="67306" y="5343"/>
                  </a:lnTo>
                  <a:lnTo>
                    <a:pt x="67267" y="5291"/>
                  </a:lnTo>
                  <a:lnTo>
                    <a:pt x="67254" y="5252"/>
                  </a:lnTo>
                  <a:lnTo>
                    <a:pt x="67254" y="5199"/>
                  </a:lnTo>
                  <a:lnTo>
                    <a:pt x="67254" y="5147"/>
                  </a:lnTo>
                  <a:lnTo>
                    <a:pt x="67267" y="5081"/>
                  </a:lnTo>
                  <a:lnTo>
                    <a:pt x="67621" y="5147"/>
                  </a:lnTo>
                  <a:lnTo>
                    <a:pt x="67974" y="5186"/>
                  </a:lnTo>
                  <a:lnTo>
                    <a:pt x="68328" y="5225"/>
                  </a:lnTo>
                  <a:lnTo>
                    <a:pt x="68681" y="5252"/>
                  </a:lnTo>
                  <a:lnTo>
                    <a:pt x="69048" y="5265"/>
                  </a:lnTo>
                  <a:lnTo>
                    <a:pt x="69401" y="5265"/>
                  </a:lnTo>
                  <a:lnTo>
                    <a:pt x="70122" y="5252"/>
                  </a:lnTo>
                  <a:lnTo>
                    <a:pt x="70043" y="5199"/>
                  </a:lnTo>
                  <a:lnTo>
                    <a:pt x="69965" y="5147"/>
                  </a:lnTo>
                  <a:lnTo>
                    <a:pt x="69886" y="5121"/>
                  </a:lnTo>
                  <a:lnTo>
                    <a:pt x="69794" y="5108"/>
                  </a:lnTo>
                  <a:lnTo>
                    <a:pt x="69297" y="5081"/>
                  </a:lnTo>
                  <a:lnTo>
                    <a:pt x="68799" y="5042"/>
                  </a:lnTo>
                  <a:lnTo>
                    <a:pt x="68288" y="4990"/>
                  </a:lnTo>
                  <a:lnTo>
                    <a:pt x="67791" y="4924"/>
                  </a:lnTo>
                  <a:lnTo>
                    <a:pt x="67293" y="4846"/>
                  </a:lnTo>
                  <a:lnTo>
                    <a:pt x="66809" y="4767"/>
                  </a:lnTo>
                  <a:lnTo>
                    <a:pt x="66324" y="4675"/>
                  </a:lnTo>
                  <a:lnTo>
                    <a:pt x="65840" y="4571"/>
                  </a:lnTo>
                  <a:lnTo>
                    <a:pt x="64818" y="4335"/>
                  </a:lnTo>
                  <a:lnTo>
                    <a:pt x="63797" y="4125"/>
                  </a:lnTo>
                  <a:lnTo>
                    <a:pt x="62776" y="3929"/>
                  </a:lnTo>
                  <a:lnTo>
                    <a:pt x="61741" y="3746"/>
                  </a:lnTo>
                  <a:lnTo>
                    <a:pt x="60720" y="3602"/>
                  </a:lnTo>
                  <a:lnTo>
                    <a:pt x="59685" y="3458"/>
                  </a:lnTo>
                  <a:lnTo>
                    <a:pt x="58651" y="3353"/>
                  </a:lnTo>
                  <a:lnTo>
                    <a:pt x="57629" y="3261"/>
                  </a:lnTo>
                  <a:lnTo>
                    <a:pt x="56674" y="3196"/>
                  </a:lnTo>
                  <a:lnTo>
                    <a:pt x="55718" y="3143"/>
                  </a:lnTo>
                  <a:lnTo>
                    <a:pt x="54762" y="3117"/>
                  </a:lnTo>
                  <a:lnTo>
                    <a:pt x="53806" y="3078"/>
                  </a:lnTo>
                  <a:lnTo>
                    <a:pt x="51894" y="3012"/>
                  </a:lnTo>
                  <a:lnTo>
                    <a:pt x="50938" y="2973"/>
                  </a:lnTo>
                  <a:lnTo>
                    <a:pt x="49982" y="2921"/>
                  </a:lnTo>
                  <a:lnTo>
                    <a:pt x="49393" y="2895"/>
                  </a:lnTo>
                  <a:lnTo>
                    <a:pt x="48804" y="2868"/>
                  </a:lnTo>
                  <a:lnTo>
                    <a:pt x="47612" y="2842"/>
                  </a:lnTo>
                  <a:lnTo>
                    <a:pt x="47010" y="2829"/>
                  </a:lnTo>
                  <a:lnTo>
                    <a:pt x="46420" y="2790"/>
                  </a:lnTo>
                  <a:lnTo>
                    <a:pt x="45831" y="2751"/>
                  </a:lnTo>
                  <a:lnTo>
                    <a:pt x="45242" y="2685"/>
                  </a:lnTo>
                  <a:lnTo>
                    <a:pt x="44980" y="2659"/>
                  </a:lnTo>
                  <a:lnTo>
                    <a:pt x="44718" y="2659"/>
                  </a:lnTo>
                  <a:lnTo>
                    <a:pt x="44469" y="2672"/>
                  </a:lnTo>
                  <a:lnTo>
                    <a:pt x="44221" y="2698"/>
                  </a:lnTo>
                  <a:lnTo>
                    <a:pt x="43972" y="2724"/>
                  </a:lnTo>
                  <a:lnTo>
                    <a:pt x="43723" y="2737"/>
                  </a:lnTo>
                  <a:lnTo>
                    <a:pt x="43474" y="2737"/>
                  </a:lnTo>
                  <a:lnTo>
                    <a:pt x="43238" y="2711"/>
                  </a:lnTo>
                  <a:lnTo>
                    <a:pt x="42728" y="2633"/>
                  </a:lnTo>
                  <a:lnTo>
                    <a:pt x="42217" y="2580"/>
                  </a:lnTo>
                  <a:lnTo>
                    <a:pt x="41706" y="2528"/>
                  </a:lnTo>
                  <a:lnTo>
                    <a:pt x="41196" y="2489"/>
                  </a:lnTo>
                  <a:lnTo>
                    <a:pt x="40685" y="2449"/>
                  </a:lnTo>
                  <a:lnTo>
                    <a:pt x="40174" y="2436"/>
                  </a:lnTo>
                  <a:lnTo>
                    <a:pt x="39166" y="2436"/>
                  </a:lnTo>
                  <a:lnTo>
                    <a:pt x="38760" y="2449"/>
                  </a:lnTo>
                  <a:lnTo>
                    <a:pt x="38341" y="2436"/>
                  </a:lnTo>
                  <a:lnTo>
                    <a:pt x="37935" y="2423"/>
                  </a:lnTo>
                  <a:lnTo>
                    <a:pt x="37529" y="2384"/>
                  </a:lnTo>
                  <a:lnTo>
                    <a:pt x="36717" y="2305"/>
                  </a:lnTo>
                  <a:lnTo>
                    <a:pt x="35919" y="2201"/>
                  </a:lnTo>
                  <a:lnTo>
                    <a:pt x="35107" y="2096"/>
                  </a:lnTo>
                  <a:lnTo>
                    <a:pt x="34295" y="2004"/>
                  </a:lnTo>
                  <a:lnTo>
                    <a:pt x="33889" y="1965"/>
                  </a:lnTo>
                  <a:lnTo>
                    <a:pt x="33483" y="1939"/>
                  </a:lnTo>
                  <a:lnTo>
                    <a:pt x="33077" y="1926"/>
                  </a:lnTo>
                  <a:lnTo>
                    <a:pt x="32671" y="1913"/>
                  </a:lnTo>
                  <a:lnTo>
                    <a:pt x="32632" y="1913"/>
                  </a:lnTo>
                  <a:lnTo>
                    <a:pt x="32579" y="1899"/>
                  </a:lnTo>
                  <a:lnTo>
                    <a:pt x="32488" y="1834"/>
                  </a:lnTo>
                  <a:lnTo>
                    <a:pt x="32396" y="1768"/>
                  </a:lnTo>
                  <a:lnTo>
                    <a:pt x="32305" y="1703"/>
                  </a:lnTo>
                  <a:lnTo>
                    <a:pt x="32305" y="1703"/>
                  </a:lnTo>
                  <a:lnTo>
                    <a:pt x="32475" y="1755"/>
                  </a:lnTo>
                  <a:lnTo>
                    <a:pt x="32645" y="1795"/>
                  </a:lnTo>
                  <a:lnTo>
                    <a:pt x="32815" y="1808"/>
                  </a:lnTo>
                  <a:lnTo>
                    <a:pt x="32972" y="1821"/>
                  </a:lnTo>
                  <a:lnTo>
                    <a:pt x="33143" y="1821"/>
                  </a:lnTo>
                  <a:lnTo>
                    <a:pt x="33300" y="1808"/>
                  </a:lnTo>
                  <a:lnTo>
                    <a:pt x="33640" y="1768"/>
                  </a:lnTo>
                  <a:lnTo>
                    <a:pt x="34295" y="1664"/>
                  </a:lnTo>
                  <a:lnTo>
                    <a:pt x="34609" y="1624"/>
                  </a:lnTo>
                  <a:lnTo>
                    <a:pt x="34779" y="1611"/>
                  </a:lnTo>
                  <a:lnTo>
                    <a:pt x="34937" y="1611"/>
                  </a:lnTo>
                  <a:lnTo>
                    <a:pt x="36835" y="1664"/>
                  </a:lnTo>
                  <a:lnTo>
                    <a:pt x="37791" y="1690"/>
                  </a:lnTo>
                  <a:lnTo>
                    <a:pt x="38734" y="1742"/>
                  </a:lnTo>
                  <a:lnTo>
                    <a:pt x="39611" y="1795"/>
                  </a:lnTo>
                  <a:lnTo>
                    <a:pt x="40489" y="1808"/>
                  </a:lnTo>
                  <a:lnTo>
                    <a:pt x="41366" y="1821"/>
                  </a:lnTo>
                  <a:lnTo>
                    <a:pt x="44011" y="1821"/>
                  </a:lnTo>
                  <a:lnTo>
                    <a:pt x="44888" y="1847"/>
                  </a:lnTo>
                  <a:lnTo>
                    <a:pt x="45334" y="1873"/>
                  </a:lnTo>
                  <a:lnTo>
                    <a:pt x="45779" y="1899"/>
                  </a:lnTo>
                  <a:lnTo>
                    <a:pt x="46538" y="1952"/>
                  </a:lnTo>
                  <a:lnTo>
                    <a:pt x="47311" y="1991"/>
                  </a:lnTo>
                  <a:lnTo>
                    <a:pt x="48843" y="2043"/>
                  </a:lnTo>
                  <a:lnTo>
                    <a:pt x="49616" y="2070"/>
                  </a:lnTo>
                  <a:lnTo>
                    <a:pt x="50388" y="2109"/>
                  </a:lnTo>
                  <a:lnTo>
                    <a:pt x="51161" y="2148"/>
                  </a:lnTo>
                  <a:lnTo>
                    <a:pt x="51933" y="2214"/>
                  </a:lnTo>
                  <a:lnTo>
                    <a:pt x="53806" y="2371"/>
                  </a:lnTo>
                  <a:lnTo>
                    <a:pt x="55678" y="2515"/>
                  </a:lnTo>
                  <a:lnTo>
                    <a:pt x="57551" y="2672"/>
                  </a:lnTo>
                  <a:lnTo>
                    <a:pt x="58481" y="2764"/>
                  </a:lnTo>
                  <a:lnTo>
                    <a:pt x="59423" y="2868"/>
                  </a:lnTo>
                  <a:lnTo>
                    <a:pt x="61008" y="3052"/>
                  </a:lnTo>
                  <a:lnTo>
                    <a:pt x="62592" y="3222"/>
                  </a:lnTo>
                  <a:lnTo>
                    <a:pt x="64177" y="3418"/>
                  </a:lnTo>
                  <a:lnTo>
                    <a:pt x="64962" y="3523"/>
                  </a:lnTo>
                  <a:lnTo>
                    <a:pt x="65761" y="3641"/>
                  </a:lnTo>
                  <a:lnTo>
                    <a:pt x="66219" y="3733"/>
                  </a:lnTo>
                  <a:lnTo>
                    <a:pt x="66468" y="3772"/>
                  </a:lnTo>
                  <a:lnTo>
                    <a:pt x="66704" y="3811"/>
                  </a:lnTo>
                  <a:lnTo>
                    <a:pt x="66953" y="3824"/>
                  </a:lnTo>
                  <a:lnTo>
                    <a:pt x="67071" y="3811"/>
                  </a:lnTo>
                  <a:lnTo>
                    <a:pt x="67188" y="3811"/>
                  </a:lnTo>
                  <a:lnTo>
                    <a:pt x="67306" y="3785"/>
                  </a:lnTo>
                  <a:lnTo>
                    <a:pt x="67424" y="3759"/>
                  </a:lnTo>
                  <a:lnTo>
                    <a:pt x="67542" y="3720"/>
                  </a:lnTo>
                  <a:lnTo>
                    <a:pt x="67660" y="3667"/>
                  </a:lnTo>
                  <a:lnTo>
                    <a:pt x="67830" y="3589"/>
                  </a:lnTo>
                  <a:lnTo>
                    <a:pt x="67987" y="3523"/>
                  </a:lnTo>
                  <a:lnTo>
                    <a:pt x="68157" y="3471"/>
                  </a:lnTo>
                  <a:lnTo>
                    <a:pt x="68315" y="3418"/>
                  </a:lnTo>
                  <a:lnTo>
                    <a:pt x="68485" y="3392"/>
                  </a:lnTo>
                  <a:lnTo>
                    <a:pt x="68655" y="3366"/>
                  </a:lnTo>
                  <a:lnTo>
                    <a:pt x="68812" y="3353"/>
                  </a:lnTo>
                  <a:lnTo>
                    <a:pt x="68982" y="3340"/>
                  </a:lnTo>
                  <a:lnTo>
                    <a:pt x="69310" y="3353"/>
                  </a:lnTo>
                  <a:lnTo>
                    <a:pt x="69637" y="3392"/>
                  </a:lnTo>
                  <a:lnTo>
                    <a:pt x="69978" y="3445"/>
                  </a:lnTo>
                  <a:lnTo>
                    <a:pt x="70305" y="3523"/>
                  </a:lnTo>
                  <a:lnTo>
                    <a:pt x="70606" y="3602"/>
                  </a:lnTo>
                  <a:lnTo>
                    <a:pt x="70920" y="3654"/>
                  </a:lnTo>
                  <a:lnTo>
                    <a:pt x="71536" y="3733"/>
                  </a:lnTo>
                  <a:lnTo>
                    <a:pt x="71850" y="3772"/>
                  </a:lnTo>
                  <a:lnTo>
                    <a:pt x="72164" y="3824"/>
                  </a:lnTo>
                  <a:lnTo>
                    <a:pt x="72479" y="3890"/>
                  </a:lnTo>
                  <a:lnTo>
                    <a:pt x="72780" y="3981"/>
                  </a:lnTo>
                  <a:lnTo>
                    <a:pt x="72767" y="3955"/>
                  </a:lnTo>
                  <a:lnTo>
                    <a:pt x="72754" y="3916"/>
                  </a:lnTo>
                  <a:lnTo>
                    <a:pt x="72741" y="3837"/>
                  </a:lnTo>
                  <a:lnTo>
                    <a:pt x="72741" y="3693"/>
                  </a:lnTo>
                  <a:lnTo>
                    <a:pt x="72727" y="3628"/>
                  </a:lnTo>
                  <a:lnTo>
                    <a:pt x="72714" y="3602"/>
                  </a:lnTo>
                  <a:lnTo>
                    <a:pt x="72688" y="3576"/>
                  </a:lnTo>
                  <a:lnTo>
                    <a:pt x="72649" y="3549"/>
                  </a:lnTo>
                  <a:lnTo>
                    <a:pt x="72610" y="3523"/>
                  </a:lnTo>
                  <a:lnTo>
                    <a:pt x="72479" y="3497"/>
                  </a:lnTo>
                  <a:lnTo>
                    <a:pt x="72151" y="3445"/>
                  </a:lnTo>
                  <a:lnTo>
                    <a:pt x="71824" y="3379"/>
                  </a:lnTo>
                  <a:lnTo>
                    <a:pt x="71510" y="3314"/>
                  </a:lnTo>
                  <a:lnTo>
                    <a:pt x="71182" y="3235"/>
                  </a:lnTo>
                  <a:lnTo>
                    <a:pt x="70554" y="3052"/>
                  </a:lnTo>
                  <a:lnTo>
                    <a:pt x="69925" y="2882"/>
                  </a:lnTo>
                  <a:lnTo>
                    <a:pt x="69375" y="2751"/>
                  </a:lnTo>
                  <a:lnTo>
                    <a:pt x="68825" y="2633"/>
                  </a:lnTo>
                  <a:lnTo>
                    <a:pt x="68275" y="2554"/>
                  </a:lnTo>
                  <a:lnTo>
                    <a:pt x="67725" y="2462"/>
                  </a:lnTo>
                  <a:lnTo>
                    <a:pt x="66612" y="2318"/>
                  </a:lnTo>
                  <a:lnTo>
                    <a:pt x="66062" y="2227"/>
                  </a:lnTo>
                  <a:lnTo>
                    <a:pt x="65512" y="2122"/>
                  </a:lnTo>
                  <a:lnTo>
                    <a:pt x="65093" y="2030"/>
                  </a:lnTo>
                  <a:lnTo>
                    <a:pt x="64674" y="1965"/>
                  </a:lnTo>
                  <a:lnTo>
                    <a:pt x="64242" y="1899"/>
                  </a:lnTo>
                  <a:lnTo>
                    <a:pt x="63823" y="1847"/>
                  </a:lnTo>
                  <a:lnTo>
                    <a:pt x="62959" y="1755"/>
                  </a:lnTo>
                  <a:lnTo>
                    <a:pt x="62108" y="1690"/>
                  </a:lnTo>
                  <a:lnTo>
                    <a:pt x="61244" y="1638"/>
                  </a:lnTo>
                  <a:lnTo>
                    <a:pt x="60379" y="1585"/>
                  </a:lnTo>
                  <a:lnTo>
                    <a:pt x="59515" y="1533"/>
                  </a:lnTo>
                  <a:lnTo>
                    <a:pt x="58664" y="1467"/>
                  </a:lnTo>
                  <a:lnTo>
                    <a:pt x="54984" y="1166"/>
                  </a:lnTo>
                  <a:lnTo>
                    <a:pt x="51318" y="852"/>
                  </a:lnTo>
                  <a:lnTo>
                    <a:pt x="50598" y="786"/>
                  </a:lnTo>
                  <a:lnTo>
                    <a:pt x="49864" y="734"/>
                  </a:lnTo>
                  <a:lnTo>
                    <a:pt x="48411" y="655"/>
                  </a:lnTo>
                  <a:lnTo>
                    <a:pt x="46957" y="590"/>
                  </a:lnTo>
                  <a:lnTo>
                    <a:pt x="45504" y="524"/>
                  </a:lnTo>
                  <a:lnTo>
                    <a:pt x="44561" y="498"/>
                  </a:lnTo>
                  <a:lnTo>
                    <a:pt x="43618" y="485"/>
                  </a:lnTo>
                  <a:lnTo>
                    <a:pt x="41720" y="498"/>
                  </a:lnTo>
                  <a:lnTo>
                    <a:pt x="40777" y="485"/>
                  </a:lnTo>
                  <a:lnTo>
                    <a:pt x="39834" y="459"/>
                  </a:lnTo>
                  <a:lnTo>
                    <a:pt x="39349" y="446"/>
                  </a:lnTo>
                  <a:lnTo>
                    <a:pt x="38878" y="407"/>
                  </a:lnTo>
                  <a:lnTo>
                    <a:pt x="38407" y="367"/>
                  </a:lnTo>
                  <a:lnTo>
                    <a:pt x="37935" y="328"/>
                  </a:lnTo>
                  <a:lnTo>
                    <a:pt x="37660" y="289"/>
                  </a:lnTo>
                  <a:lnTo>
                    <a:pt x="37372" y="276"/>
                  </a:lnTo>
                  <a:lnTo>
                    <a:pt x="36822" y="263"/>
                  </a:lnTo>
                  <a:lnTo>
                    <a:pt x="36259" y="263"/>
                  </a:lnTo>
                  <a:lnTo>
                    <a:pt x="35696" y="276"/>
                  </a:lnTo>
                  <a:lnTo>
                    <a:pt x="34583" y="328"/>
                  </a:lnTo>
                  <a:lnTo>
                    <a:pt x="34033" y="341"/>
                  </a:lnTo>
                  <a:lnTo>
                    <a:pt x="33470" y="341"/>
                  </a:lnTo>
                  <a:lnTo>
                    <a:pt x="32854" y="328"/>
                  </a:lnTo>
                  <a:lnTo>
                    <a:pt x="32239" y="341"/>
                  </a:lnTo>
                  <a:lnTo>
                    <a:pt x="31021" y="367"/>
                  </a:lnTo>
                  <a:lnTo>
                    <a:pt x="30406" y="354"/>
                  </a:lnTo>
                  <a:lnTo>
                    <a:pt x="29790" y="341"/>
                  </a:lnTo>
                  <a:lnTo>
                    <a:pt x="29489" y="315"/>
                  </a:lnTo>
                  <a:lnTo>
                    <a:pt x="29188" y="289"/>
                  </a:lnTo>
                  <a:lnTo>
                    <a:pt x="28887" y="236"/>
                  </a:lnTo>
                  <a:lnTo>
                    <a:pt x="28573" y="197"/>
                  </a:lnTo>
                  <a:lnTo>
                    <a:pt x="28442" y="171"/>
                  </a:lnTo>
                  <a:lnTo>
                    <a:pt x="28298" y="158"/>
                  </a:lnTo>
                  <a:lnTo>
                    <a:pt x="28167" y="158"/>
                  </a:lnTo>
                  <a:lnTo>
                    <a:pt x="28023" y="171"/>
                  </a:lnTo>
                  <a:lnTo>
                    <a:pt x="27761" y="197"/>
                  </a:lnTo>
                  <a:lnTo>
                    <a:pt x="27486" y="236"/>
                  </a:lnTo>
                  <a:lnTo>
                    <a:pt x="27211" y="289"/>
                  </a:lnTo>
                  <a:lnTo>
                    <a:pt x="26936" y="328"/>
                  </a:lnTo>
                  <a:lnTo>
                    <a:pt x="26661" y="354"/>
                  </a:lnTo>
                  <a:lnTo>
                    <a:pt x="26530" y="354"/>
                  </a:lnTo>
                  <a:lnTo>
                    <a:pt x="26386" y="341"/>
                  </a:lnTo>
                  <a:lnTo>
                    <a:pt x="24553" y="197"/>
                  </a:lnTo>
                  <a:lnTo>
                    <a:pt x="23636" y="132"/>
                  </a:lnTo>
                  <a:lnTo>
                    <a:pt x="22719" y="79"/>
                  </a:lnTo>
                  <a:lnTo>
                    <a:pt x="21803" y="40"/>
                  </a:lnTo>
                  <a:lnTo>
                    <a:pt x="20886" y="14"/>
                  </a:lnTo>
                  <a:lnTo>
                    <a:pt x="199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7" name="Google Shape;2437;p44"/>
            <p:cNvSpPr/>
            <p:nvPr/>
          </p:nvSpPr>
          <p:spPr>
            <a:xfrm>
              <a:off x="1255462" y="4300748"/>
              <a:ext cx="1741027" cy="633201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Всички бенефициенти</a:t>
              </a:r>
              <a:endParaRPr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38" name="Google Shape;2438;p44"/>
            <p:cNvSpPr/>
            <p:nvPr/>
          </p:nvSpPr>
          <p:spPr>
            <a:xfrm>
              <a:off x="2223059" y="4065148"/>
              <a:ext cx="147324" cy="110008"/>
            </a:xfrm>
            <a:custGeom>
              <a:avLst/>
              <a:gdLst/>
              <a:ahLst/>
              <a:cxnLst/>
              <a:rect l="l" t="t" r="r" b="b"/>
              <a:pathLst>
                <a:path w="6834" h="5103" extrusionOk="0">
                  <a:moveTo>
                    <a:pt x="3743" y="0"/>
                  </a:moveTo>
                  <a:cubicBezTo>
                    <a:pt x="3649" y="0"/>
                    <a:pt x="3551" y="4"/>
                    <a:pt x="3448" y="12"/>
                  </a:cubicBezTo>
                  <a:cubicBezTo>
                    <a:pt x="1269" y="174"/>
                    <a:pt x="1" y="532"/>
                    <a:pt x="521" y="2678"/>
                  </a:cubicBezTo>
                  <a:cubicBezTo>
                    <a:pt x="908" y="4250"/>
                    <a:pt x="1906" y="5102"/>
                    <a:pt x="2940" y="5102"/>
                  </a:cubicBezTo>
                  <a:cubicBezTo>
                    <a:pt x="3297" y="5102"/>
                    <a:pt x="3658" y="5001"/>
                    <a:pt x="4001" y="4792"/>
                  </a:cubicBezTo>
                  <a:cubicBezTo>
                    <a:pt x="5294" y="4035"/>
                    <a:pt x="6833" y="0"/>
                    <a:pt x="3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9" name="Google Shape;2439;p44"/>
            <p:cNvSpPr txBox="1"/>
            <p:nvPr/>
          </p:nvSpPr>
          <p:spPr>
            <a:xfrm>
              <a:off x="676466" y="1938701"/>
              <a:ext cx="2376476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не се създават и предават на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ВП/ ПНК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за всички партньори (включително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ВП)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40" name="Google Shape;2440;p44"/>
            <p:cNvSpPr txBox="1"/>
            <p:nvPr/>
          </p:nvSpPr>
          <p:spPr>
            <a:xfrm>
              <a:off x="822329" y="1396981"/>
              <a:ext cx="1645495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bg-BG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Партньорски </a:t>
              </a:r>
              <a:r>
                <a:rPr lang="bg-BG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доклад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41" name="Google Shape;2441;p44"/>
            <p:cNvGrpSpPr/>
            <p:nvPr/>
          </p:nvGrpSpPr>
          <p:grpSpPr>
            <a:xfrm rot="912051">
              <a:off x="762965" y="2968543"/>
              <a:ext cx="555200" cy="283137"/>
              <a:chOff x="782176" y="2939998"/>
              <a:chExt cx="555207" cy="283141"/>
            </a:xfrm>
          </p:grpSpPr>
          <p:grpSp>
            <p:nvGrpSpPr>
              <p:cNvPr id="2442" name="Google Shape;2442;p44"/>
              <p:cNvGrpSpPr/>
              <p:nvPr/>
            </p:nvGrpSpPr>
            <p:grpSpPr>
              <a:xfrm>
                <a:off x="782176" y="2939998"/>
                <a:ext cx="555207" cy="189893"/>
                <a:chOff x="6621139" y="1570398"/>
                <a:chExt cx="555207" cy="189893"/>
              </a:xfrm>
            </p:grpSpPr>
            <p:sp>
              <p:nvSpPr>
                <p:cNvPr id="2443" name="Google Shape;2443;p44"/>
                <p:cNvSpPr/>
                <p:nvPr/>
              </p:nvSpPr>
              <p:spPr>
                <a:xfrm>
                  <a:off x="6787675" y="1679890"/>
                  <a:ext cx="76863" cy="20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" h="485" extrusionOk="0">
                      <a:moveTo>
                        <a:pt x="460" y="0"/>
                      </a:moveTo>
                      <a:cubicBezTo>
                        <a:pt x="428" y="0"/>
                        <a:pt x="394" y="8"/>
                        <a:pt x="366" y="19"/>
                      </a:cubicBezTo>
                      <a:cubicBezTo>
                        <a:pt x="265" y="38"/>
                        <a:pt x="177" y="94"/>
                        <a:pt x="120" y="183"/>
                      </a:cubicBezTo>
                      <a:cubicBezTo>
                        <a:pt x="63" y="258"/>
                        <a:pt x="0" y="429"/>
                        <a:pt x="126" y="473"/>
                      </a:cubicBezTo>
                      <a:cubicBezTo>
                        <a:pt x="150" y="481"/>
                        <a:pt x="173" y="485"/>
                        <a:pt x="195" y="485"/>
                      </a:cubicBezTo>
                      <a:cubicBezTo>
                        <a:pt x="296" y="485"/>
                        <a:pt x="389" y="414"/>
                        <a:pt x="461" y="347"/>
                      </a:cubicBezTo>
                      <a:cubicBezTo>
                        <a:pt x="530" y="290"/>
                        <a:pt x="599" y="164"/>
                        <a:pt x="568" y="69"/>
                      </a:cubicBezTo>
                      <a:cubicBezTo>
                        <a:pt x="549" y="17"/>
                        <a:pt x="506" y="0"/>
                        <a:pt x="46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4" name="Google Shape;2444;p44"/>
                <p:cNvSpPr/>
                <p:nvPr/>
              </p:nvSpPr>
              <p:spPr>
                <a:xfrm>
                  <a:off x="6953315" y="1636110"/>
                  <a:ext cx="59697" cy="16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96" extrusionOk="0">
                      <a:moveTo>
                        <a:pt x="329" y="1"/>
                      </a:moveTo>
                      <a:cubicBezTo>
                        <a:pt x="304" y="1"/>
                        <a:pt x="276" y="8"/>
                        <a:pt x="246" y="23"/>
                      </a:cubicBezTo>
                      <a:cubicBezTo>
                        <a:pt x="133" y="74"/>
                        <a:pt x="0" y="232"/>
                        <a:pt x="82" y="358"/>
                      </a:cubicBezTo>
                      <a:cubicBezTo>
                        <a:pt x="77" y="349"/>
                        <a:pt x="73" y="345"/>
                        <a:pt x="73" y="345"/>
                      </a:cubicBezTo>
                      <a:lnTo>
                        <a:pt x="73" y="345"/>
                      </a:lnTo>
                      <a:cubicBezTo>
                        <a:pt x="73" y="345"/>
                        <a:pt x="78" y="353"/>
                        <a:pt x="88" y="370"/>
                      </a:cubicBezTo>
                      <a:cubicBezTo>
                        <a:pt x="95" y="389"/>
                        <a:pt x="114" y="396"/>
                        <a:pt x="133" y="396"/>
                      </a:cubicBezTo>
                      <a:lnTo>
                        <a:pt x="158" y="396"/>
                      </a:lnTo>
                      <a:cubicBezTo>
                        <a:pt x="246" y="389"/>
                        <a:pt x="322" y="345"/>
                        <a:pt x="372" y="269"/>
                      </a:cubicBezTo>
                      <a:cubicBezTo>
                        <a:pt x="385" y="244"/>
                        <a:pt x="397" y="219"/>
                        <a:pt x="416" y="194"/>
                      </a:cubicBezTo>
                      <a:cubicBezTo>
                        <a:pt x="465" y="86"/>
                        <a:pt x="415" y="1"/>
                        <a:pt x="3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5" name="Google Shape;2445;p44"/>
                <p:cNvSpPr/>
                <p:nvPr/>
              </p:nvSpPr>
              <p:spPr>
                <a:xfrm>
                  <a:off x="7090644" y="1661641"/>
                  <a:ext cx="54188" cy="16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" h="400" extrusionOk="0">
                      <a:moveTo>
                        <a:pt x="318" y="1"/>
                      </a:moveTo>
                      <a:cubicBezTo>
                        <a:pt x="283" y="1"/>
                        <a:pt x="244" y="13"/>
                        <a:pt x="215" y="25"/>
                      </a:cubicBezTo>
                      <a:cubicBezTo>
                        <a:pt x="229" y="17"/>
                        <a:pt x="236" y="14"/>
                        <a:pt x="233" y="14"/>
                      </a:cubicBezTo>
                      <a:cubicBezTo>
                        <a:pt x="231" y="14"/>
                        <a:pt x="225" y="16"/>
                        <a:pt x="215" y="18"/>
                      </a:cubicBezTo>
                      <a:cubicBezTo>
                        <a:pt x="164" y="31"/>
                        <a:pt x="120" y="62"/>
                        <a:pt x="82" y="100"/>
                      </a:cubicBezTo>
                      <a:cubicBezTo>
                        <a:pt x="38" y="132"/>
                        <a:pt x="7" y="189"/>
                        <a:pt x="7" y="245"/>
                      </a:cubicBezTo>
                      <a:cubicBezTo>
                        <a:pt x="0" y="271"/>
                        <a:pt x="7" y="296"/>
                        <a:pt x="19" y="321"/>
                      </a:cubicBezTo>
                      <a:cubicBezTo>
                        <a:pt x="27" y="379"/>
                        <a:pt x="61" y="400"/>
                        <a:pt x="103" y="400"/>
                      </a:cubicBezTo>
                      <a:cubicBezTo>
                        <a:pt x="192" y="400"/>
                        <a:pt x="322" y="309"/>
                        <a:pt x="360" y="258"/>
                      </a:cubicBezTo>
                      <a:cubicBezTo>
                        <a:pt x="404" y="201"/>
                        <a:pt x="423" y="132"/>
                        <a:pt x="410" y="62"/>
                      </a:cubicBezTo>
                      <a:cubicBezTo>
                        <a:pt x="394" y="16"/>
                        <a:pt x="35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6" name="Google Shape;2446;p44"/>
                <p:cNvSpPr/>
                <p:nvPr/>
              </p:nvSpPr>
              <p:spPr>
                <a:xfrm>
                  <a:off x="6980602" y="1713490"/>
                  <a:ext cx="43043" cy="13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338" extrusionOk="0">
                      <a:moveTo>
                        <a:pt x="258" y="1"/>
                      </a:moveTo>
                      <a:cubicBezTo>
                        <a:pt x="161" y="1"/>
                        <a:pt x="1" y="122"/>
                        <a:pt x="14" y="228"/>
                      </a:cubicBezTo>
                      <a:cubicBezTo>
                        <a:pt x="20" y="247"/>
                        <a:pt x="20" y="266"/>
                        <a:pt x="27" y="292"/>
                      </a:cubicBezTo>
                      <a:cubicBezTo>
                        <a:pt x="40" y="326"/>
                        <a:pt x="67" y="338"/>
                        <a:pt x="98" y="338"/>
                      </a:cubicBezTo>
                      <a:cubicBezTo>
                        <a:pt x="142" y="338"/>
                        <a:pt x="193" y="314"/>
                        <a:pt x="222" y="292"/>
                      </a:cubicBezTo>
                      <a:cubicBezTo>
                        <a:pt x="298" y="247"/>
                        <a:pt x="336" y="159"/>
                        <a:pt x="329" y="71"/>
                      </a:cubicBezTo>
                      <a:lnTo>
                        <a:pt x="329" y="71"/>
                      </a:lnTo>
                      <a:lnTo>
                        <a:pt x="329" y="77"/>
                      </a:lnTo>
                      <a:cubicBezTo>
                        <a:pt x="329" y="23"/>
                        <a:pt x="300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7" name="Google Shape;2447;p44"/>
                <p:cNvSpPr/>
                <p:nvPr/>
              </p:nvSpPr>
              <p:spPr>
                <a:xfrm>
                  <a:off x="6952418" y="1681876"/>
                  <a:ext cx="42147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10" extrusionOk="0">
                      <a:moveTo>
                        <a:pt x="237" y="1"/>
                      </a:moveTo>
                      <a:cubicBezTo>
                        <a:pt x="217" y="1"/>
                        <a:pt x="195" y="7"/>
                        <a:pt x="171" y="15"/>
                      </a:cubicBezTo>
                      <a:lnTo>
                        <a:pt x="165" y="15"/>
                      </a:lnTo>
                      <a:cubicBezTo>
                        <a:pt x="64" y="59"/>
                        <a:pt x="1" y="223"/>
                        <a:pt x="70" y="261"/>
                      </a:cubicBezTo>
                      <a:lnTo>
                        <a:pt x="70" y="267"/>
                      </a:lnTo>
                      <a:cubicBezTo>
                        <a:pt x="83" y="298"/>
                        <a:pt x="103" y="310"/>
                        <a:pt x="125" y="310"/>
                      </a:cubicBezTo>
                      <a:cubicBezTo>
                        <a:pt x="190" y="310"/>
                        <a:pt x="278" y="207"/>
                        <a:pt x="297" y="160"/>
                      </a:cubicBezTo>
                      <a:cubicBezTo>
                        <a:pt x="310" y="128"/>
                        <a:pt x="329" y="78"/>
                        <a:pt x="304" y="40"/>
                      </a:cubicBezTo>
                      <a:cubicBezTo>
                        <a:pt x="286" y="11"/>
                        <a:pt x="263" y="1"/>
                        <a:pt x="23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8" name="Google Shape;2448;p44"/>
                <p:cNvSpPr/>
                <p:nvPr/>
              </p:nvSpPr>
              <p:spPr>
                <a:xfrm>
                  <a:off x="6878118" y="1707159"/>
                  <a:ext cx="55854" cy="15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385" extrusionOk="0">
                      <a:moveTo>
                        <a:pt x="293" y="0"/>
                      </a:moveTo>
                      <a:cubicBezTo>
                        <a:pt x="222" y="0"/>
                        <a:pt x="151" y="32"/>
                        <a:pt x="108" y="91"/>
                      </a:cubicBezTo>
                      <a:cubicBezTo>
                        <a:pt x="51" y="148"/>
                        <a:pt x="1" y="236"/>
                        <a:pt x="38" y="312"/>
                      </a:cubicBezTo>
                      <a:lnTo>
                        <a:pt x="26" y="306"/>
                      </a:lnTo>
                      <a:lnTo>
                        <a:pt x="26" y="306"/>
                      </a:lnTo>
                      <a:cubicBezTo>
                        <a:pt x="32" y="312"/>
                        <a:pt x="38" y="318"/>
                        <a:pt x="45" y="325"/>
                      </a:cubicBezTo>
                      <a:cubicBezTo>
                        <a:pt x="45" y="331"/>
                        <a:pt x="45" y="337"/>
                        <a:pt x="45" y="337"/>
                      </a:cubicBezTo>
                      <a:cubicBezTo>
                        <a:pt x="51" y="344"/>
                        <a:pt x="51" y="350"/>
                        <a:pt x="57" y="356"/>
                      </a:cubicBezTo>
                      <a:cubicBezTo>
                        <a:pt x="76" y="375"/>
                        <a:pt x="103" y="384"/>
                        <a:pt x="131" y="384"/>
                      </a:cubicBezTo>
                      <a:cubicBezTo>
                        <a:pt x="151" y="384"/>
                        <a:pt x="171" y="379"/>
                        <a:pt x="190" y="369"/>
                      </a:cubicBezTo>
                      <a:lnTo>
                        <a:pt x="209" y="363"/>
                      </a:lnTo>
                      <a:cubicBezTo>
                        <a:pt x="310" y="344"/>
                        <a:pt x="436" y="211"/>
                        <a:pt x="398" y="104"/>
                      </a:cubicBezTo>
                      <a:cubicBezTo>
                        <a:pt x="392" y="72"/>
                        <a:pt x="385" y="22"/>
                        <a:pt x="329" y="3"/>
                      </a:cubicBezTo>
                      <a:cubicBezTo>
                        <a:pt x="317" y="1"/>
                        <a:pt x="305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9" name="Google Shape;2449;p44"/>
                <p:cNvSpPr/>
                <p:nvPr/>
              </p:nvSpPr>
              <p:spPr>
                <a:xfrm>
                  <a:off x="6983932" y="1746884"/>
                  <a:ext cx="46246" cy="134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324" extrusionOk="0">
                      <a:moveTo>
                        <a:pt x="263" y="1"/>
                      </a:moveTo>
                      <a:cubicBezTo>
                        <a:pt x="251" y="1"/>
                        <a:pt x="237" y="3"/>
                        <a:pt x="222" y="8"/>
                      </a:cubicBezTo>
                      <a:cubicBezTo>
                        <a:pt x="127" y="33"/>
                        <a:pt x="1" y="109"/>
                        <a:pt x="7" y="222"/>
                      </a:cubicBezTo>
                      <a:lnTo>
                        <a:pt x="108" y="323"/>
                      </a:lnTo>
                      <a:cubicBezTo>
                        <a:pt x="203" y="311"/>
                        <a:pt x="285" y="254"/>
                        <a:pt x="322" y="166"/>
                      </a:cubicBezTo>
                      <a:cubicBezTo>
                        <a:pt x="361" y="95"/>
                        <a:pt x="342" y="1"/>
                        <a:pt x="2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0" name="Google Shape;2450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1" name="Google Shape;2451;p44"/>
                <p:cNvSpPr/>
                <p:nvPr/>
              </p:nvSpPr>
              <p:spPr>
                <a:xfrm>
                  <a:off x="7144704" y="1717463"/>
                  <a:ext cx="31642" cy="108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262" extrusionOk="0">
                      <a:moveTo>
                        <a:pt x="165" y="0"/>
                      </a:moveTo>
                      <a:cubicBezTo>
                        <a:pt x="83" y="6"/>
                        <a:pt x="13" y="76"/>
                        <a:pt x="1" y="158"/>
                      </a:cubicBezTo>
                      <a:cubicBezTo>
                        <a:pt x="1" y="173"/>
                        <a:pt x="5" y="185"/>
                        <a:pt x="7" y="199"/>
                      </a:cubicBezTo>
                      <a:lnTo>
                        <a:pt x="7" y="199"/>
                      </a:lnTo>
                      <a:cubicBezTo>
                        <a:pt x="3" y="235"/>
                        <a:pt x="20" y="261"/>
                        <a:pt x="52" y="261"/>
                      </a:cubicBezTo>
                      <a:cubicBezTo>
                        <a:pt x="57" y="261"/>
                        <a:pt x="64" y="260"/>
                        <a:pt x="70" y="259"/>
                      </a:cubicBezTo>
                      <a:cubicBezTo>
                        <a:pt x="171" y="233"/>
                        <a:pt x="247" y="139"/>
                        <a:pt x="234" y="32"/>
                      </a:cubicBezTo>
                      <a:cubicBezTo>
                        <a:pt x="228" y="13"/>
                        <a:pt x="203" y="0"/>
                        <a:pt x="17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2" name="Google Shape;2452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3" name="Google Shape;2453;p44"/>
                <p:cNvSpPr/>
                <p:nvPr/>
              </p:nvSpPr>
              <p:spPr>
                <a:xfrm>
                  <a:off x="6801511" y="1628951"/>
                  <a:ext cx="38816" cy="10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54" extrusionOk="0">
                      <a:moveTo>
                        <a:pt x="214" y="0"/>
                      </a:moveTo>
                      <a:cubicBezTo>
                        <a:pt x="197" y="0"/>
                        <a:pt x="179" y="6"/>
                        <a:pt x="163" y="14"/>
                      </a:cubicBezTo>
                      <a:cubicBezTo>
                        <a:pt x="169" y="14"/>
                        <a:pt x="81" y="66"/>
                        <a:pt x="98" y="66"/>
                      </a:cubicBezTo>
                      <a:cubicBezTo>
                        <a:pt x="99" y="66"/>
                        <a:pt x="101" y="65"/>
                        <a:pt x="103" y="65"/>
                      </a:cubicBezTo>
                      <a:lnTo>
                        <a:pt x="103" y="65"/>
                      </a:lnTo>
                      <a:cubicBezTo>
                        <a:pt x="70" y="75"/>
                        <a:pt x="1" y="141"/>
                        <a:pt x="37" y="178"/>
                      </a:cubicBezTo>
                      <a:cubicBezTo>
                        <a:pt x="44" y="215"/>
                        <a:pt x="56" y="253"/>
                        <a:pt x="100" y="253"/>
                      </a:cubicBezTo>
                      <a:cubicBezTo>
                        <a:pt x="176" y="241"/>
                        <a:pt x="239" y="196"/>
                        <a:pt x="271" y="127"/>
                      </a:cubicBezTo>
                      <a:cubicBezTo>
                        <a:pt x="290" y="89"/>
                        <a:pt x="302" y="26"/>
                        <a:pt x="245" y="7"/>
                      </a:cubicBezTo>
                      <a:cubicBezTo>
                        <a:pt x="236" y="2"/>
                        <a:pt x="225" y="0"/>
                        <a:pt x="21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4" name="Google Shape;2454;p44"/>
                <p:cNvSpPr/>
                <p:nvPr/>
              </p:nvSpPr>
              <p:spPr>
                <a:xfrm>
                  <a:off x="6630875" y="1669958"/>
                  <a:ext cx="48552" cy="107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259" extrusionOk="0">
                      <a:moveTo>
                        <a:pt x="256" y="0"/>
                      </a:moveTo>
                      <a:cubicBezTo>
                        <a:pt x="245" y="0"/>
                        <a:pt x="233" y="2"/>
                        <a:pt x="221" y="6"/>
                      </a:cubicBezTo>
                      <a:cubicBezTo>
                        <a:pt x="158" y="38"/>
                        <a:pt x="1" y="259"/>
                        <a:pt x="158" y="259"/>
                      </a:cubicBezTo>
                      <a:cubicBezTo>
                        <a:pt x="228" y="246"/>
                        <a:pt x="291" y="208"/>
                        <a:pt x="335" y="145"/>
                      </a:cubicBezTo>
                      <a:cubicBezTo>
                        <a:pt x="379" y="80"/>
                        <a:pt x="328" y="0"/>
                        <a:pt x="2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5" name="Google Shape;2455;p44"/>
                <p:cNvSpPr/>
                <p:nvPr/>
              </p:nvSpPr>
              <p:spPr>
                <a:xfrm>
                  <a:off x="6674559" y="1740346"/>
                  <a:ext cx="41250" cy="119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289" extrusionOk="0">
                      <a:moveTo>
                        <a:pt x="117" y="1"/>
                      </a:moveTo>
                      <a:cubicBezTo>
                        <a:pt x="94" y="1"/>
                        <a:pt x="62" y="31"/>
                        <a:pt x="57" y="46"/>
                      </a:cubicBezTo>
                      <a:cubicBezTo>
                        <a:pt x="25" y="122"/>
                        <a:pt x="0" y="166"/>
                        <a:pt x="32" y="248"/>
                      </a:cubicBezTo>
                      <a:cubicBezTo>
                        <a:pt x="41" y="280"/>
                        <a:pt x="63" y="289"/>
                        <a:pt x="89" y="289"/>
                      </a:cubicBezTo>
                      <a:cubicBezTo>
                        <a:pt x="99" y="289"/>
                        <a:pt x="110" y="288"/>
                        <a:pt x="120" y="286"/>
                      </a:cubicBezTo>
                      <a:cubicBezTo>
                        <a:pt x="202" y="267"/>
                        <a:pt x="265" y="210"/>
                        <a:pt x="297" y="134"/>
                      </a:cubicBezTo>
                      <a:cubicBezTo>
                        <a:pt x="322" y="97"/>
                        <a:pt x="322" y="59"/>
                        <a:pt x="284" y="46"/>
                      </a:cubicBezTo>
                      <a:cubicBezTo>
                        <a:pt x="266" y="37"/>
                        <a:pt x="247" y="31"/>
                        <a:pt x="231" y="31"/>
                      </a:cubicBezTo>
                      <a:cubicBezTo>
                        <a:pt x="225" y="31"/>
                        <a:pt x="220" y="32"/>
                        <a:pt x="215" y="34"/>
                      </a:cubicBezTo>
                      <a:cubicBezTo>
                        <a:pt x="211" y="41"/>
                        <a:pt x="207" y="44"/>
                        <a:pt x="201" y="44"/>
                      </a:cubicBezTo>
                      <a:cubicBezTo>
                        <a:pt x="197" y="44"/>
                        <a:pt x="191" y="42"/>
                        <a:pt x="183" y="40"/>
                      </a:cubicBezTo>
                      <a:cubicBezTo>
                        <a:pt x="164" y="34"/>
                        <a:pt x="145" y="21"/>
                        <a:pt x="133" y="8"/>
                      </a:cubicBezTo>
                      <a:cubicBezTo>
                        <a:pt x="129" y="3"/>
                        <a:pt x="123" y="1"/>
                        <a:pt x="11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6" name="Google Shape;2456;p44"/>
                <p:cNvSpPr/>
                <p:nvPr/>
              </p:nvSpPr>
              <p:spPr>
                <a:xfrm>
                  <a:off x="6789213" y="1719242"/>
                  <a:ext cx="46246" cy="122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295" extrusionOk="0">
                      <a:moveTo>
                        <a:pt x="256" y="1"/>
                      </a:moveTo>
                      <a:cubicBezTo>
                        <a:pt x="246" y="1"/>
                        <a:pt x="237" y="3"/>
                        <a:pt x="228" y="7"/>
                      </a:cubicBezTo>
                      <a:cubicBezTo>
                        <a:pt x="196" y="20"/>
                        <a:pt x="171" y="26"/>
                        <a:pt x="146" y="39"/>
                      </a:cubicBezTo>
                      <a:cubicBezTo>
                        <a:pt x="95" y="64"/>
                        <a:pt x="1" y="165"/>
                        <a:pt x="58" y="222"/>
                      </a:cubicBezTo>
                      <a:cubicBezTo>
                        <a:pt x="70" y="241"/>
                        <a:pt x="83" y="253"/>
                        <a:pt x="102" y="266"/>
                      </a:cubicBezTo>
                      <a:cubicBezTo>
                        <a:pt x="109" y="269"/>
                        <a:pt x="116" y="270"/>
                        <a:pt x="123" y="270"/>
                      </a:cubicBezTo>
                      <a:cubicBezTo>
                        <a:pt x="135" y="270"/>
                        <a:pt x="147" y="267"/>
                        <a:pt x="158" y="267"/>
                      </a:cubicBezTo>
                      <a:cubicBezTo>
                        <a:pt x="168" y="267"/>
                        <a:pt x="177" y="269"/>
                        <a:pt x="184" y="279"/>
                      </a:cubicBezTo>
                      <a:cubicBezTo>
                        <a:pt x="194" y="290"/>
                        <a:pt x="206" y="295"/>
                        <a:pt x="218" y="295"/>
                      </a:cubicBezTo>
                      <a:cubicBezTo>
                        <a:pt x="269" y="295"/>
                        <a:pt x="331" y="219"/>
                        <a:pt x="341" y="184"/>
                      </a:cubicBezTo>
                      <a:cubicBezTo>
                        <a:pt x="360" y="127"/>
                        <a:pt x="348" y="64"/>
                        <a:pt x="304" y="20"/>
                      </a:cubicBezTo>
                      <a:cubicBezTo>
                        <a:pt x="291" y="8"/>
                        <a:pt x="274" y="1"/>
                        <a:pt x="25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7" name="Google Shape;2457;p44"/>
                <p:cNvSpPr/>
                <p:nvPr/>
              </p:nvSpPr>
              <p:spPr>
                <a:xfrm>
                  <a:off x="6621139" y="1707283"/>
                  <a:ext cx="51114" cy="15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" h="382" extrusionOk="0">
                      <a:moveTo>
                        <a:pt x="253" y="1"/>
                      </a:moveTo>
                      <a:cubicBezTo>
                        <a:pt x="222" y="1"/>
                        <a:pt x="189" y="10"/>
                        <a:pt x="171" y="19"/>
                      </a:cubicBezTo>
                      <a:cubicBezTo>
                        <a:pt x="77" y="63"/>
                        <a:pt x="14" y="145"/>
                        <a:pt x="1" y="246"/>
                      </a:cubicBezTo>
                      <a:cubicBezTo>
                        <a:pt x="1" y="278"/>
                        <a:pt x="1" y="303"/>
                        <a:pt x="14" y="328"/>
                      </a:cubicBezTo>
                      <a:cubicBezTo>
                        <a:pt x="30" y="367"/>
                        <a:pt x="63" y="382"/>
                        <a:pt x="100" y="382"/>
                      </a:cubicBezTo>
                      <a:cubicBezTo>
                        <a:pt x="145" y="382"/>
                        <a:pt x="196" y="359"/>
                        <a:pt x="228" y="334"/>
                      </a:cubicBezTo>
                      <a:lnTo>
                        <a:pt x="247" y="322"/>
                      </a:lnTo>
                      <a:cubicBezTo>
                        <a:pt x="272" y="296"/>
                        <a:pt x="398" y="170"/>
                        <a:pt x="342" y="114"/>
                      </a:cubicBezTo>
                      <a:cubicBezTo>
                        <a:pt x="342" y="101"/>
                        <a:pt x="342" y="95"/>
                        <a:pt x="342" y="82"/>
                      </a:cubicBezTo>
                      <a:lnTo>
                        <a:pt x="329" y="50"/>
                      </a:lnTo>
                      <a:lnTo>
                        <a:pt x="329" y="44"/>
                      </a:lnTo>
                      <a:cubicBezTo>
                        <a:pt x="319" y="11"/>
                        <a:pt x="287" y="1"/>
                        <a:pt x="2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8" name="Google Shape;2458;p44"/>
                <p:cNvSpPr/>
                <p:nvPr/>
              </p:nvSpPr>
              <p:spPr>
                <a:xfrm>
                  <a:off x="6634974" y="1608550"/>
                  <a:ext cx="44581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" h="310" extrusionOk="0">
                      <a:moveTo>
                        <a:pt x="248" y="1"/>
                      </a:moveTo>
                      <a:cubicBezTo>
                        <a:pt x="227" y="1"/>
                        <a:pt x="205" y="7"/>
                        <a:pt x="183" y="15"/>
                      </a:cubicBezTo>
                      <a:cubicBezTo>
                        <a:pt x="95" y="52"/>
                        <a:pt x="0" y="147"/>
                        <a:pt x="13" y="254"/>
                      </a:cubicBezTo>
                      <a:cubicBezTo>
                        <a:pt x="19" y="295"/>
                        <a:pt x="37" y="310"/>
                        <a:pt x="62" y="310"/>
                      </a:cubicBezTo>
                      <a:cubicBezTo>
                        <a:pt x="90" y="310"/>
                        <a:pt x="127" y="288"/>
                        <a:pt x="158" y="261"/>
                      </a:cubicBezTo>
                      <a:cubicBezTo>
                        <a:pt x="196" y="248"/>
                        <a:pt x="234" y="223"/>
                        <a:pt x="259" y="198"/>
                      </a:cubicBezTo>
                      <a:cubicBezTo>
                        <a:pt x="290" y="166"/>
                        <a:pt x="347" y="109"/>
                        <a:pt x="328" y="65"/>
                      </a:cubicBezTo>
                      <a:cubicBezTo>
                        <a:pt x="328" y="59"/>
                        <a:pt x="315" y="46"/>
                        <a:pt x="315" y="40"/>
                      </a:cubicBezTo>
                      <a:cubicBezTo>
                        <a:pt x="301" y="11"/>
                        <a:pt x="276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9" name="Google Shape;2459;p44"/>
                <p:cNvSpPr/>
                <p:nvPr/>
              </p:nvSpPr>
              <p:spPr>
                <a:xfrm>
                  <a:off x="6967022" y="1570398"/>
                  <a:ext cx="52651" cy="10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" h="252" extrusionOk="0">
                      <a:moveTo>
                        <a:pt x="314" y="1"/>
                      </a:moveTo>
                      <a:cubicBezTo>
                        <a:pt x="290" y="1"/>
                        <a:pt x="263" y="7"/>
                        <a:pt x="240" y="16"/>
                      </a:cubicBezTo>
                      <a:cubicBezTo>
                        <a:pt x="177" y="22"/>
                        <a:pt x="0" y="218"/>
                        <a:pt x="126" y="243"/>
                      </a:cubicBezTo>
                      <a:cubicBezTo>
                        <a:pt x="149" y="248"/>
                        <a:pt x="172" y="251"/>
                        <a:pt x="196" y="251"/>
                      </a:cubicBezTo>
                      <a:cubicBezTo>
                        <a:pt x="304" y="251"/>
                        <a:pt x="410" y="191"/>
                        <a:pt x="410" y="66"/>
                      </a:cubicBezTo>
                      <a:cubicBezTo>
                        <a:pt x="410" y="32"/>
                        <a:pt x="384" y="2"/>
                        <a:pt x="351" y="2"/>
                      </a:cubicBezTo>
                      <a:cubicBezTo>
                        <a:pt x="347" y="2"/>
                        <a:pt x="344" y="3"/>
                        <a:pt x="341" y="3"/>
                      </a:cubicBezTo>
                      <a:cubicBezTo>
                        <a:pt x="332" y="2"/>
                        <a:pt x="324" y="1"/>
                        <a:pt x="3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60" name="Google Shape;2460;p44"/>
                <p:cNvSpPr/>
                <p:nvPr/>
              </p:nvSpPr>
              <p:spPr>
                <a:xfrm>
                  <a:off x="7091412" y="1591502"/>
                  <a:ext cx="45349" cy="9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" h="241" extrusionOk="0">
                      <a:moveTo>
                        <a:pt x="283" y="0"/>
                      </a:moveTo>
                      <a:cubicBezTo>
                        <a:pt x="260" y="0"/>
                        <a:pt x="233" y="9"/>
                        <a:pt x="211" y="21"/>
                      </a:cubicBezTo>
                      <a:lnTo>
                        <a:pt x="211" y="21"/>
                      </a:lnTo>
                      <a:cubicBezTo>
                        <a:pt x="212" y="20"/>
                        <a:pt x="211" y="20"/>
                        <a:pt x="210" y="20"/>
                      </a:cubicBezTo>
                      <a:cubicBezTo>
                        <a:pt x="207" y="20"/>
                        <a:pt x="196" y="23"/>
                        <a:pt x="177" y="29"/>
                      </a:cubicBezTo>
                      <a:cubicBezTo>
                        <a:pt x="139" y="48"/>
                        <a:pt x="1" y="174"/>
                        <a:pt x="95" y="206"/>
                      </a:cubicBezTo>
                      <a:cubicBezTo>
                        <a:pt x="108" y="206"/>
                        <a:pt x="120" y="212"/>
                        <a:pt x="127" y="219"/>
                      </a:cubicBezTo>
                      <a:cubicBezTo>
                        <a:pt x="137" y="234"/>
                        <a:pt x="152" y="240"/>
                        <a:pt x="170" y="240"/>
                      </a:cubicBezTo>
                      <a:cubicBezTo>
                        <a:pt x="214" y="240"/>
                        <a:pt x="271" y="199"/>
                        <a:pt x="284" y="181"/>
                      </a:cubicBezTo>
                      <a:cubicBezTo>
                        <a:pt x="297" y="168"/>
                        <a:pt x="316" y="155"/>
                        <a:pt x="329" y="149"/>
                      </a:cubicBezTo>
                      <a:cubicBezTo>
                        <a:pt x="347" y="130"/>
                        <a:pt x="354" y="105"/>
                        <a:pt x="354" y="80"/>
                      </a:cubicBezTo>
                      <a:cubicBezTo>
                        <a:pt x="354" y="66"/>
                        <a:pt x="354" y="58"/>
                        <a:pt x="348" y="58"/>
                      </a:cubicBezTo>
                      <a:cubicBezTo>
                        <a:pt x="347" y="58"/>
                        <a:pt x="344" y="59"/>
                        <a:pt x="341" y="61"/>
                      </a:cubicBezTo>
                      <a:cubicBezTo>
                        <a:pt x="338" y="16"/>
                        <a:pt x="313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sp>
            <p:nvSpPr>
              <p:cNvPr id="2461" name="Google Shape;2461;p44"/>
              <p:cNvSpPr/>
              <p:nvPr/>
            </p:nvSpPr>
            <p:spPr>
              <a:xfrm>
                <a:off x="976326" y="3209897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62" name="Google Shape;2462;p44"/>
          <p:cNvGrpSpPr/>
          <p:nvPr/>
        </p:nvGrpSpPr>
        <p:grpSpPr>
          <a:xfrm>
            <a:off x="6089148" y="2030054"/>
            <a:ext cx="2379252" cy="3761146"/>
            <a:chOff x="6045600" y="1216802"/>
            <a:chExt cx="2379252" cy="3761146"/>
          </a:xfrm>
        </p:grpSpPr>
        <p:sp>
          <p:nvSpPr>
            <p:cNvPr id="2463" name="Google Shape;2463;p44"/>
            <p:cNvSpPr/>
            <p:nvPr/>
          </p:nvSpPr>
          <p:spPr>
            <a:xfrm>
              <a:off x="6279644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4" name="Google Shape;2464;p44"/>
            <p:cNvSpPr/>
            <p:nvPr/>
          </p:nvSpPr>
          <p:spPr>
            <a:xfrm>
              <a:off x="6045600" y="1216802"/>
              <a:ext cx="1996950" cy="758600"/>
            </a:xfrm>
            <a:custGeom>
              <a:avLst/>
              <a:gdLst/>
              <a:ahLst/>
              <a:cxnLst/>
              <a:rect l="l" t="t" r="r" b="b"/>
              <a:pathLst>
                <a:path w="79878" h="21227" extrusionOk="0">
                  <a:moveTo>
                    <a:pt x="5108" y="12270"/>
                  </a:moveTo>
                  <a:lnTo>
                    <a:pt x="5186" y="12296"/>
                  </a:lnTo>
                  <a:lnTo>
                    <a:pt x="5278" y="12322"/>
                  </a:lnTo>
                  <a:lnTo>
                    <a:pt x="5383" y="12375"/>
                  </a:lnTo>
                  <a:lnTo>
                    <a:pt x="5474" y="12440"/>
                  </a:lnTo>
                  <a:lnTo>
                    <a:pt x="5566" y="12519"/>
                  </a:lnTo>
                  <a:lnTo>
                    <a:pt x="5461" y="12519"/>
                  </a:lnTo>
                  <a:lnTo>
                    <a:pt x="5383" y="12545"/>
                  </a:lnTo>
                  <a:lnTo>
                    <a:pt x="5317" y="12584"/>
                  </a:lnTo>
                  <a:lnTo>
                    <a:pt x="5278" y="12650"/>
                  </a:lnTo>
                  <a:lnTo>
                    <a:pt x="5252" y="12715"/>
                  </a:lnTo>
                  <a:lnTo>
                    <a:pt x="5239" y="12794"/>
                  </a:lnTo>
                  <a:lnTo>
                    <a:pt x="5226" y="12951"/>
                  </a:lnTo>
                  <a:lnTo>
                    <a:pt x="5213" y="13042"/>
                  </a:lnTo>
                  <a:lnTo>
                    <a:pt x="5186" y="13108"/>
                  </a:lnTo>
                  <a:lnTo>
                    <a:pt x="5160" y="13186"/>
                  </a:lnTo>
                  <a:lnTo>
                    <a:pt x="5108" y="13239"/>
                  </a:lnTo>
                  <a:lnTo>
                    <a:pt x="5042" y="13278"/>
                  </a:lnTo>
                  <a:lnTo>
                    <a:pt x="4964" y="13291"/>
                  </a:lnTo>
                  <a:lnTo>
                    <a:pt x="4846" y="13291"/>
                  </a:lnTo>
                  <a:lnTo>
                    <a:pt x="4702" y="13265"/>
                  </a:lnTo>
                  <a:lnTo>
                    <a:pt x="4126" y="12492"/>
                  </a:lnTo>
                  <a:lnTo>
                    <a:pt x="4479" y="12361"/>
                  </a:lnTo>
                  <a:lnTo>
                    <a:pt x="4663" y="12309"/>
                  </a:lnTo>
                  <a:lnTo>
                    <a:pt x="4833" y="12270"/>
                  </a:lnTo>
                  <a:close/>
                  <a:moveTo>
                    <a:pt x="47351" y="16408"/>
                  </a:moveTo>
                  <a:lnTo>
                    <a:pt x="47822" y="16421"/>
                  </a:lnTo>
                  <a:lnTo>
                    <a:pt x="48268" y="16434"/>
                  </a:lnTo>
                  <a:lnTo>
                    <a:pt x="48634" y="16460"/>
                  </a:lnTo>
                  <a:lnTo>
                    <a:pt x="48922" y="16499"/>
                  </a:lnTo>
                  <a:lnTo>
                    <a:pt x="49498" y="16565"/>
                  </a:lnTo>
                  <a:lnTo>
                    <a:pt x="50075" y="16630"/>
                  </a:lnTo>
                  <a:lnTo>
                    <a:pt x="51227" y="16709"/>
                  </a:lnTo>
                  <a:lnTo>
                    <a:pt x="52091" y="16761"/>
                  </a:lnTo>
                  <a:lnTo>
                    <a:pt x="52955" y="16814"/>
                  </a:lnTo>
                  <a:lnTo>
                    <a:pt x="54684" y="16892"/>
                  </a:lnTo>
                  <a:lnTo>
                    <a:pt x="55561" y="16945"/>
                  </a:lnTo>
                  <a:lnTo>
                    <a:pt x="56412" y="17023"/>
                  </a:lnTo>
                  <a:lnTo>
                    <a:pt x="57277" y="17115"/>
                  </a:lnTo>
                  <a:lnTo>
                    <a:pt x="57709" y="17167"/>
                  </a:lnTo>
                  <a:lnTo>
                    <a:pt x="58128" y="17233"/>
                  </a:lnTo>
                  <a:lnTo>
                    <a:pt x="59044" y="17364"/>
                  </a:lnTo>
                  <a:lnTo>
                    <a:pt x="59961" y="17481"/>
                  </a:lnTo>
                  <a:lnTo>
                    <a:pt x="61781" y="17652"/>
                  </a:lnTo>
                  <a:lnTo>
                    <a:pt x="62698" y="17756"/>
                  </a:lnTo>
                  <a:lnTo>
                    <a:pt x="63614" y="17861"/>
                  </a:lnTo>
                  <a:lnTo>
                    <a:pt x="64060" y="17927"/>
                  </a:lnTo>
                  <a:lnTo>
                    <a:pt x="64518" y="17992"/>
                  </a:lnTo>
                  <a:lnTo>
                    <a:pt x="64963" y="18071"/>
                  </a:lnTo>
                  <a:lnTo>
                    <a:pt x="65421" y="18162"/>
                  </a:lnTo>
                  <a:lnTo>
                    <a:pt x="65513" y="18202"/>
                  </a:lnTo>
                  <a:lnTo>
                    <a:pt x="65605" y="18254"/>
                  </a:lnTo>
                  <a:lnTo>
                    <a:pt x="65723" y="18346"/>
                  </a:lnTo>
                  <a:lnTo>
                    <a:pt x="65880" y="18437"/>
                  </a:lnTo>
                  <a:lnTo>
                    <a:pt x="60786" y="17861"/>
                  </a:lnTo>
                  <a:lnTo>
                    <a:pt x="58259" y="17573"/>
                  </a:lnTo>
                  <a:lnTo>
                    <a:pt x="55745" y="17311"/>
                  </a:lnTo>
                  <a:lnTo>
                    <a:pt x="53244" y="17076"/>
                  </a:lnTo>
                  <a:lnTo>
                    <a:pt x="50729" y="16866"/>
                  </a:lnTo>
                  <a:lnTo>
                    <a:pt x="49485" y="16774"/>
                  </a:lnTo>
                  <a:lnTo>
                    <a:pt x="48228" y="16683"/>
                  </a:lnTo>
                  <a:lnTo>
                    <a:pt x="46971" y="16617"/>
                  </a:lnTo>
                  <a:lnTo>
                    <a:pt x="45727" y="16552"/>
                  </a:lnTo>
                  <a:lnTo>
                    <a:pt x="45858" y="16512"/>
                  </a:lnTo>
                  <a:lnTo>
                    <a:pt x="46028" y="16486"/>
                  </a:lnTo>
                  <a:lnTo>
                    <a:pt x="46421" y="16447"/>
                  </a:lnTo>
                  <a:lnTo>
                    <a:pt x="46866" y="16421"/>
                  </a:lnTo>
                  <a:lnTo>
                    <a:pt x="47351" y="16408"/>
                  </a:lnTo>
                  <a:close/>
                  <a:moveTo>
                    <a:pt x="25260" y="17154"/>
                  </a:moveTo>
                  <a:lnTo>
                    <a:pt x="25850" y="17167"/>
                  </a:lnTo>
                  <a:lnTo>
                    <a:pt x="26439" y="17206"/>
                  </a:lnTo>
                  <a:lnTo>
                    <a:pt x="27041" y="17259"/>
                  </a:lnTo>
                  <a:lnTo>
                    <a:pt x="26871" y="17403"/>
                  </a:lnTo>
                  <a:lnTo>
                    <a:pt x="26819" y="17442"/>
                  </a:lnTo>
                  <a:lnTo>
                    <a:pt x="26753" y="17481"/>
                  </a:lnTo>
                  <a:lnTo>
                    <a:pt x="26701" y="17495"/>
                  </a:lnTo>
                  <a:lnTo>
                    <a:pt x="26622" y="17508"/>
                  </a:lnTo>
                  <a:lnTo>
                    <a:pt x="26413" y="17508"/>
                  </a:lnTo>
                  <a:lnTo>
                    <a:pt x="25431" y="17495"/>
                  </a:lnTo>
                  <a:lnTo>
                    <a:pt x="24435" y="17508"/>
                  </a:lnTo>
                  <a:lnTo>
                    <a:pt x="23440" y="17534"/>
                  </a:lnTo>
                  <a:lnTo>
                    <a:pt x="22445" y="17573"/>
                  </a:lnTo>
                  <a:lnTo>
                    <a:pt x="21450" y="17639"/>
                  </a:lnTo>
                  <a:lnTo>
                    <a:pt x="20468" y="17704"/>
                  </a:lnTo>
                  <a:lnTo>
                    <a:pt x="18477" y="17861"/>
                  </a:lnTo>
                  <a:lnTo>
                    <a:pt x="17914" y="17914"/>
                  </a:lnTo>
                  <a:lnTo>
                    <a:pt x="17351" y="17966"/>
                  </a:lnTo>
                  <a:lnTo>
                    <a:pt x="16225" y="18097"/>
                  </a:lnTo>
                  <a:lnTo>
                    <a:pt x="15662" y="18149"/>
                  </a:lnTo>
                  <a:lnTo>
                    <a:pt x="15099" y="18189"/>
                  </a:lnTo>
                  <a:lnTo>
                    <a:pt x="14536" y="18228"/>
                  </a:lnTo>
                  <a:lnTo>
                    <a:pt x="13973" y="18228"/>
                  </a:lnTo>
                  <a:lnTo>
                    <a:pt x="13619" y="18241"/>
                  </a:lnTo>
                  <a:lnTo>
                    <a:pt x="13266" y="18254"/>
                  </a:lnTo>
                  <a:lnTo>
                    <a:pt x="12546" y="18293"/>
                  </a:lnTo>
                  <a:lnTo>
                    <a:pt x="11838" y="18372"/>
                  </a:lnTo>
                  <a:lnTo>
                    <a:pt x="11144" y="18450"/>
                  </a:lnTo>
                  <a:lnTo>
                    <a:pt x="10437" y="18516"/>
                  </a:lnTo>
                  <a:lnTo>
                    <a:pt x="9730" y="18595"/>
                  </a:lnTo>
                  <a:lnTo>
                    <a:pt x="9023" y="18634"/>
                  </a:lnTo>
                  <a:lnTo>
                    <a:pt x="8670" y="18647"/>
                  </a:lnTo>
                  <a:lnTo>
                    <a:pt x="8316" y="18647"/>
                  </a:lnTo>
                  <a:lnTo>
                    <a:pt x="7910" y="18660"/>
                  </a:lnTo>
                  <a:lnTo>
                    <a:pt x="7504" y="18699"/>
                  </a:lnTo>
                  <a:lnTo>
                    <a:pt x="7098" y="18739"/>
                  </a:lnTo>
                  <a:lnTo>
                    <a:pt x="6692" y="18804"/>
                  </a:lnTo>
                  <a:lnTo>
                    <a:pt x="5893" y="18948"/>
                  </a:lnTo>
                  <a:lnTo>
                    <a:pt x="5488" y="19014"/>
                  </a:lnTo>
                  <a:lnTo>
                    <a:pt x="5082" y="19079"/>
                  </a:lnTo>
                  <a:lnTo>
                    <a:pt x="4767" y="19105"/>
                  </a:lnTo>
                  <a:lnTo>
                    <a:pt x="4610" y="19105"/>
                  </a:lnTo>
                  <a:lnTo>
                    <a:pt x="4453" y="19092"/>
                  </a:lnTo>
                  <a:lnTo>
                    <a:pt x="4388" y="19066"/>
                  </a:lnTo>
                  <a:lnTo>
                    <a:pt x="4309" y="19040"/>
                  </a:lnTo>
                  <a:lnTo>
                    <a:pt x="4244" y="18987"/>
                  </a:lnTo>
                  <a:lnTo>
                    <a:pt x="4165" y="18935"/>
                  </a:lnTo>
                  <a:lnTo>
                    <a:pt x="4100" y="18869"/>
                  </a:lnTo>
                  <a:lnTo>
                    <a:pt x="4047" y="18791"/>
                  </a:lnTo>
                  <a:lnTo>
                    <a:pt x="3982" y="18699"/>
                  </a:lnTo>
                  <a:lnTo>
                    <a:pt x="3929" y="18595"/>
                  </a:lnTo>
                  <a:lnTo>
                    <a:pt x="4689" y="18424"/>
                  </a:lnTo>
                  <a:lnTo>
                    <a:pt x="5435" y="18254"/>
                  </a:lnTo>
                  <a:lnTo>
                    <a:pt x="6168" y="18110"/>
                  </a:lnTo>
                  <a:lnTo>
                    <a:pt x="6535" y="18045"/>
                  </a:lnTo>
                  <a:lnTo>
                    <a:pt x="6902" y="18005"/>
                  </a:lnTo>
                  <a:lnTo>
                    <a:pt x="7936" y="17900"/>
                  </a:lnTo>
                  <a:lnTo>
                    <a:pt x="8971" y="17822"/>
                  </a:lnTo>
                  <a:lnTo>
                    <a:pt x="10005" y="17756"/>
                  </a:lnTo>
                  <a:lnTo>
                    <a:pt x="11040" y="17704"/>
                  </a:lnTo>
                  <a:lnTo>
                    <a:pt x="12074" y="17678"/>
                  </a:lnTo>
                  <a:lnTo>
                    <a:pt x="13109" y="17665"/>
                  </a:lnTo>
                  <a:lnTo>
                    <a:pt x="15178" y="17652"/>
                  </a:lnTo>
                  <a:lnTo>
                    <a:pt x="15426" y="17639"/>
                  </a:lnTo>
                  <a:lnTo>
                    <a:pt x="15675" y="17626"/>
                  </a:lnTo>
                  <a:lnTo>
                    <a:pt x="15924" y="17586"/>
                  </a:lnTo>
                  <a:lnTo>
                    <a:pt x="16186" y="17560"/>
                  </a:lnTo>
                  <a:lnTo>
                    <a:pt x="16683" y="17468"/>
                  </a:lnTo>
                  <a:lnTo>
                    <a:pt x="17181" y="17390"/>
                  </a:lnTo>
                  <a:lnTo>
                    <a:pt x="17338" y="17364"/>
                  </a:lnTo>
                  <a:lnTo>
                    <a:pt x="17417" y="17351"/>
                  </a:lnTo>
                  <a:lnTo>
                    <a:pt x="17495" y="17351"/>
                  </a:lnTo>
                  <a:lnTo>
                    <a:pt x="18098" y="17377"/>
                  </a:lnTo>
                  <a:lnTo>
                    <a:pt x="18687" y="17390"/>
                  </a:lnTo>
                  <a:lnTo>
                    <a:pt x="19289" y="17390"/>
                  </a:lnTo>
                  <a:lnTo>
                    <a:pt x="19892" y="17377"/>
                  </a:lnTo>
                  <a:lnTo>
                    <a:pt x="21083" y="17324"/>
                  </a:lnTo>
                  <a:lnTo>
                    <a:pt x="22275" y="17246"/>
                  </a:lnTo>
                  <a:lnTo>
                    <a:pt x="23480" y="17193"/>
                  </a:lnTo>
                  <a:lnTo>
                    <a:pt x="24069" y="17167"/>
                  </a:lnTo>
                  <a:lnTo>
                    <a:pt x="24658" y="17154"/>
                  </a:lnTo>
                  <a:close/>
                  <a:moveTo>
                    <a:pt x="31389" y="0"/>
                  </a:moveTo>
                  <a:lnTo>
                    <a:pt x="30341" y="26"/>
                  </a:lnTo>
                  <a:lnTo>
                    <a:pt x="29660" y="39"/>
                  </a:lnTo>
                  <a:lnTo>
                    <a:pt x="28966" y="53"/>
                  </a:lnTo>
                  <a:lnTo>
                    <a:pt x="27591" y="53"/>
                  </a:lnTo>
                  <a:lnTo>
                    <a:pt x="26203" y="39"/>
                  </a:lnTo>
                  <a:lnTo>
                    <a:pt x="21542" y="39"/>
                  </a:lnTo>
                  <a:lnTo>
                    <a:pt x="20717" y="53"/>
                  </a:lnTo>
                  <a:lnTo>
                    <a:pt x="19905" y="79"/>
                  </a:lnTo>
                  <a:lnTo>
                    <a:pt x="19080" y="131"/>
                  </a:lnTo>
                  <a:lnTo>
                    <a:pt x="18268" y="197"/>
                  </a:lnTo>
                  <a:lnTo>
                    <a:pt x="17914" y="197"/>
                  </a:lnTo>
                  <a:lnTo>
                    <a:pt x="17561" y="144"/>
                  </a:lnTo>
                  <a:lnTo>
                    <a:pt x="17377" y="118"/>
                  </a:lnTo>
                  <a:lnTo>
                    <a:pt x="17194" y="105"/>
                  </a:lnTo>
                  <a:lnTo>
                    <a:pt x="17011" y="105"/>
                  </a:lnTo>
                  <a:lnTo>
                    <a:pt x="16814" y="131"/>
                  </a:lnTo>
                  <a:lnTo>
                    <a:pt x="16068" y="262"/>
                  </a:lnTo>
                  <a:lnTo>
                    <a:pt x="15322" y="406"/>
                  </a:lnTo>
                  <a:lnTo>
                    <a:pt x="14575" y="511"/>
                  </a:lnTo>
                  <a:lnTo>
                    <a:pt x="14209" y="563"/>
                  </a:lnTo>
                  <a:lnTo>
                    <a:pt x="13842" y="589"/>
                  </a:lnTo>
                  <a:lnTo>
                    <a:pt x="12415" y="720"/>
                  </a:lnTo>
                  <a:lnTo>
                    <a:pt x="10987" y="851"/>
                  </a:lnTo>
                  <a:lnTo>
                    <a:pt x="10267" y="904"/>
                  </a:lnTo>
                  <a:lnTo>
                    <a:pt x="9547" y="956"/>
                  </a:lnTo>
                  <a:lnTo>
                    <a:pt x="8840" y="995"/>
                  </a:lnTo>
                  <a:lnTo>
                    <a:pt x="8120" y="1008"/>
                  </a:lnTo>
                  <a:lnTo>
                    <a:pt x="7740" y="1022"/>
                  </a:lnTo>
                  <a:lnTo>
                    <a:pt x="7373" y="1048"/>
                  </a:lnTo>
                  <a:lnTo>
                    <a:pt x="6993" y="1087"/>
                  </a:lnTo>
                  <a:lnTo>
                    <a:pt x="6627" y="1139"/>
                  </a:lnTo>
                  <a:lnTo>
                    <a:pt x="6260" y="1231"/>
                  </a:lnTo>
                  <a:lnTo>
                    <a:pt x="5893" y="1336"/>
                  </a:lnTo>
                  <a:lnTo>
                    <a:pt x="5710" y="1401"/>
                  </a:lnTo>
                  <a:lnTo>
                    <a:pt x="5527" y="1480"/>
                  </a:lnTo>
                  <a:lnTo>
                    <a:pt x="5357" y="1558"/>
                  </a:lnTo>
                  <a:lnTo>
                    <a:pt x="5173" y="1650"/>
                  </a:lnTo>
                  <a:lnTo>
                    <a:pt x="5265" y="1768"/>
                  </a:lnTo>
                  <a:lnTo>
                    <a:pt x="5357" y="1860"/>
                  </a:lnTo>
                  <a:lnTo>
                    <a:pt x="5461" y="1938"/>
                  </a:lnTo>
                  <a:lnTo>
                    <a:pt x="5566" y="2017"/>
                  </a:lnTo>
                  <a:lnTo>
                    <a:pt x="5671" y="2069"/>
                  </a:lnTo>
                  <a:lnTo>
                    <a:pt x="5789" y="2108"/>
                  </a:lnTo>
                  <a:lnTo>
                    <a:pt x="5907" y="2148"/>
                  </a:lnTo>
                  <a:lnTo>
                    <a:pt x="6024" y="2174"/>
                  </a:lnTo>
                  <a:lnTo>
                    <a:pt x="6260" y="2213"/>
                  </a:lnTo>
                  <a:lnTo>
                    <a:pt x="6509" y="2239"/>
                  </a:lnTo>
                  <a:lnTo>
                    <a:pt x="6758" y="2279"/>
                  </a:lnTo>
                  <a:lnTo>
                    <a:pt x="7007" y="2331"/>
                  </a:lnTo>
                  <a:lnTo>
                    <a:pt x="6849" y="2410"/>
                  </a:lnTo>
                  <a:lnTo>
                    <a:pt x="6666" y="2462"/>
                  </a:lnTo>
                  <a:lnTo>
                    <a:pt x="6496" y="2527"/>
                  </a:lnTo>
                  <a:lnTo>
                    <a:pt x="6326" y="2580"/>
                  </a:lnTo>
                  <a:lnTo>
                    <a:pt x="6247" y="2619"/>
                  </a:lnTo>
                  <a:lnTo>
                    <a:pt x="6182" y="2658"/>
                  </a:lnTo>
                  <a:lnTo>
                    <a:pt x="6129" y="2711"/>
                  </a:lnTo>
                  <a:lnTo>
                    <a:pt x="6077" y="2763"/>
                  </a:lnTo>
                  <a:lnTo>
                    <a:pt x="6038" y="2829"/>
                  </a:lnTo>
                  <a:lnTo>
                    <a:pt x="6024" y="2894"/>
                  </a:lnTo>
                  <a:lnTo>
                    <a:pt x="6011" y="2986"/>
                  </a:lnTo>
                  <a:lnTo>
                    <a:pt x="6024" y="3077"/>
                  </a:lnTo>
                  <a:lnTo>
                    <a:pt x="6064" y="3208"/>
                  </a:lnTo>
                  <a:lnTo>
                    <a:pt x="6116" y="3313"/>
                  </a:lnTo>
                  <a:lnTo>
                    <a:pt x="6168" y="3392"/>
                  </a:lnTo>
                  <a:lnTo>
                    <a:pt x="6234" y="3457"/>
                  </a:lnTo>
                  <a:lnTo>
                    <a:pt x="6313" y="3496"/>
                  </a:lnTo>
                  <a:lnTo>
                    <a:pt x="6404" y="3510"/>
                  </a:lnTo>
                  <a:lnTo>
                    <a:pt x="6496" y="3523"/>
                  </a:lnTo>
                  <a:lnTo>
                    <a:pt x="6588" y="3510"/>
                  </a:lnTo>
                  <a:lnTo>
                    <a:pt x="6797" y="3483"/>
                  </a:lnTo>
                  <a:lnTo>
                    <a:pt x="7007" y="3444"/>
                  </a:lnTo>
                  <a:lnTo>
                    <a:pt x="7216" y="3418"/>
                  </a:lnTo>
                  <a:lnTo>
                    <a:pt x="7321" y="3418"/>
                  </a:lnTo>
                  <a:lnTo>
                    <a:pt x="7412" y="3431"/>
                  </a:lnTo>
                  <a:lnTo>
                    <a:pt x="7242" y="3667"/>
                  </a:lnTo>
                  <a:lnTo>
                    <a:pt x="7046" y="3863"/>
                  </a:lnTo>
                  <a:lnTo>
                    <a:pt x="6954" y="3942"/>
                  </a:lnTo>
                  <a:lnTo>
                    <a:pt x="6849" y="4033"/>
                  </a:lnTo>
                  <a:lnTo>
                    <a:pt x="6745" y="4099"/>
                  </a:lnTo>
                  <a:lnTo>
                    <a:pt x="6640" y="4164"/>
                  </a:lnTo>
                  <a:lnTo>
                    <a:pt x="6535" y="4217"/>
                  </a:lnTo>
                  <a:lnTo>
                    <a:pt x="6417" y="4269"/>
                  </a:lnTo>
                  <a:lnTo>
                    <a:pt x="6299" y="4295"/>
                  </a:lnTo>
                  <a:lnTo>
                    <a:pt x="6168" y="4335"/>
                  </a:lnTo>
                  <a:lnTo>
                    <a:pt x="6038" y="4348"/>
                  </a:lnTo>
                  <a:lnTo>
                    <a:pt x="5907" y="4361"/>
                  </a:lnTo>
                  <a:lnTo>
                    <a:pt x="5763" y="4361"/>
                  </a:lnTo>
                  <a:lnTo>
                    <a:pt x="5605" y="4348"/>
                  </a:lnTo>
                  <a:lnTo>
                    <a:pt x="5474" y="4348"/>
                  </a:lnTo>
                  <a:lnTo>
                    <a:pt x="5344" y="4361"/>
                  </a:lnTo>
                  <a:lnTo>
                    <a:pt x="5213" y="4387"/>
                  </a:lnTo>
                  <a:lnTo>
                    <a:pt x="5082" y="4426"/>
                  </a:lnTo>
                  <a:lnTo>
                    <a:pt x="4964" y="4465"/>
                  </a:lnTo>
                  <a:lnTo>
                    <a:pt x="4846" y="4518"/>
                  </a:lnTo>
                  <a:lnTo>
                    <a:pt x="4610" y="4649"/>
                  </a:lnTo>
                  <a:lnTo>
                    <a:pt x="4388" y="4806"/>
                  </a:lnTo>
                  <a:lnTo>
                    <a:pt x="4152" y="4963"/>
                  </a:lnTo>
                  <a:lnTo>
                    <a:pt x="3916" y="5120"/>
                  </a:lnTo>
                  <a:lnTo>
                    <a:pt x="3667" y="5251"/>
                  </a:lnTo>
                  <a:lnTo>
                    <a:pt x="3759" y="5330"/>
                  </a:lnTo>
                  <a:lnTo>
                    <a:pt x="3838" y="5408"/>
                  </a:lnTo>
                  <a:lnTo>
                    <a:pt x="3929" y="5461"/>
                  </a:lnTo>
                  <a:lnTo>
                    <a:pt x="4021" y="5513"/>
                  </a:lnTo>
                  <a:lnTo>
                    <a:pt x="4191" y="5592"/>
                  </a:lnTo>
                  <a:lnTo>
                    <a:pt x="4375" y="5631"/>
                  </a:lnTo>
                  <a:lnTo>
                    <a:pt x="4728" y="5709"/>
                  </a:lnTo>
                  <a:lnTo>
                    <a:pt x="4898" y="5762"/>
                  </a:lnTo>
                  <a:lnTo>
                    <a:pt x="4977" y="5788"/>
                  </a:lnTo>
                  <a:lnTo>
                    <a:pt x="5055" y="5840"/>
                  </a:lnTo>
                  <a:lnTo>
                    <a:pt x="4925" y="5998"/>
                  </a:lnTo>
                  <a:lnTo>
                    <a:pt x="4820" y="6168"/>
                  </a:lnTo>
                  <a:lnTo>
                    <a:pt x="4780" y="6246"/>
                  </a:lnTo>
                  <a:lnTo>
                    <a:pt x="4741" y="6325"/>
                  </a:lnTo>
                  <a:lnTo>
                    <a:pt x="4715" y="6403"/>
                  </a:lnTo>
                  <a:lnTo>
                    <a:pt x="4715" y="6469"/>
                  </a:lnTo>
                  <a:lnTo>
                    <a:pt x="4715" y="6547"/>
                  </a:lnTo>
                  <a:lnTo>
                    <a:pt x="4728" y="6613"/>
                  </a:lnTo>
                  <a:lnTo>
                    <a:pt x="4767" y="6692"/>
                  </a:lnTo>
                  <a:lnTo>
                    <a:pt x="4820" y="6757"/>
                  </a:lnTo>
                  <a:lnTo>
                    <a:pt x="4885" y="6822"/>
                  </a:lnTo>
                  <a:lnTo>
                    <a:pt x="4990" y="6875"/>
                  </a:lnTo>
                  <a:lnTo>
                    <a:pt x="5108" y="6940"/>
                  </a:lnTo>
                  <a:lnTo>
                    <a:pt x="5239" y="6993"/>
                  </a:lnTo>
                  <a:lnTo>
                    <a:pt x="4885" y="7032"/>
                  </a:lnTo>
                  <a:lnTo>
                    <a:pt x="4545" y="7084"/>
                  </a:lnTo>
                  <a:lnTo>
                    <a:pt x="4191" y="7150"/>
                  </a:lnTo>
                  <a:lnTo>
                    <a:pt x="3851" y="7215"/>
                  </a:lnTo>
                  <a:lnTo>
                    <a:pt x="3510" y="7294"/>
                  </a:lnTo>
                  <a:lnTo>
                    <a:pt x="3183" y="7372"/>
                  </a:lnTo>
                  <a:lnTo>
                    <a:pt x="2842" y="7477"/>
                  </a:lnTo>
                  <a:lnTo>
                    <a:pt x="2515" y="7582"/>
                  </a:lnTo>
                  <a:lnTo>
                    <a:pt x="2188" y="7687"/>
                  </a:lnTo>
                  <a:lnTo>
                    <a:pt x="1873" y="7818"/>
                  </a:lnTo>
                  <a:lnTo>
                    <a:pt x="1546" y="7949"/>
                  </a:lnTo>
                  <a:lnTo>
                    <a:pt x="1232" y="8093"/>
                  </a:lnTo>
                  <a:lnTo>
                    <a:pt x="918" y="8237"/>
                  </a:lnTo>
                  <a:lnTo>
                    <a:pt x="616" y="8394"/>
                  </a:lnTo>
                  <a:lnTo>
                    <a:pt x="302" y="8564"/>
                  </a:lnTo>
                  <a:lnTo>
                    <a:pt x="1" y="8747"/>
                  </a:lnTo>
                  <a:lnTo>
                    <a:pt x="171" y="8787"/>
                  </a:lnTo>
                  <a:lnTo>
                    <a:pt x="341" y="8813"/>
                  </a:lnTo>
                  <a:lnTo>
                    <a:pt x="525" y="8826"/>
                  </a:lnTo>
                  <a:lnTo>
                    <a:pt x="695" y="8826"/>
                  </a:lnTo>
                  <a:lnTo>
                    <a:pt x="1049" y="8813"/>
                  </a:lnTo>
                  <a:lnTo>
                    <a:pt x="1402" y="8760"/>
                  </a:lnTo>
                  <a:lnTo>
                    <a:pt x="1769" y="8721"/>
                  </a:lnTo>
                  <a:lnTo>
                    <a:pt x="2135" y="8682"/>
                  </a:lnTo>
                  <a:lnTo>
                    <a:pt x="2319" y="8669"/>
                  </a:lnTo>
                  <a:lnTo>
                    <a:pt x="2515" y="8656"/>
                  </a:lnTo>
                  <a:lnTo>
                    <a:pt x="2712" y="8656"/>
                  </a:lnTo>
                  <a:lnTo>
                    <a:pt x="2921" y="8682"/>
                  </a:lnTo>
                  <a:lnTo>
                    <a:pt x="2764" y="8760"/>
                  </a:lnTo>
                  <a:lnTo>
                    <a:pt x="2620" y="8826"/>
                  </a:lnTo>
                  <a:lnTo>
                    <a:pt x="2319" y="8957"/>
                  </a:lnTo>
                  <a:lnTo>
                    <a:pt x="2018" y="9049"/>
                  </a:lnTo>
                  <a:lnTo>
                    <a:pt x="1729" y="9140"/>
                  </a:lnTo>
                  <a:lnTo>
                    <a:pt x="1454" y="9245"/>
                  </a:lnTo>
                  <a:lnTo>
                    <a:pt x="1323" y="9297"/>
                  </a:lnTo>
                  <a:lnTo>
                    <a:pt x="1193" y="9363"/>
                  </a:lnTo>
                  <a:lnTo>
                    <a:pt x="1075" y="9428"/>
                  </a:lnTo>
                  <a:lnTo>
                    <a:pt x="957" y="9520"/>
                  </a:lnTo>
                  <a:lnTo>
                    <a:pt x="852" y="9612"/>
                  </a:lnTo>
                  <a:lnTo>
                    <a:pt x="747" y="9716"/>
                  </a:lnTo>
                  <a:lnTo>
                    <a:pt x="800" y="9847"/>
                  </a:lnTo>
                  <a:lnTo>
                    <a:pt x="865" y="9939"/>
                  </a:lnTo>
                  <a:lnTo>
                    <a:pt x="944" y="10004"/>
                  </a:lnTo>
                  <a:lnTo>
                    <a:pt x="1035" y="10044"/>
                  </a:lnTo>
                  <a:lnTo>
                    <a:pt x="1127" y="10057"/>
                  </a:lnTo>
                  <a:lnTo>
                    <a:pt x="1219" y="10070"/>
                  </a:lnTo>
                  <a:lnTo>
                    <a:pt x="1310" y="10057"/>
                  </a:lnTo>
                  <a:lnTo>
                    <a:pt x="1402" y="10031"/>
                  </a:lnTo>
                  <a:lnTo>
                    <a:pt x="1677" y="9939"/>
                  </a:lnTo>
                  <a:lnTo>
                    <a:pt x="1965" y="9874"/>
                  </a:lnTo>
                  <a:lnTo>
                    <a:pt x="2253" y="9821"/>
                  </a:lnTo>
                  <a:lnTo>
                    <a:pt x="2541" y="9782"/>
                  </a:lnTo>
                  <a:lnTo>
                    <a:pt x="3117" y="9716"/>
                  </a:lnTo>
                  <a:lnTo>
                    <a:pt x="3406" y="9664"/>
                  </a:lnTo>
                  <a:lnTo>
                    <a:pt x="3681" y="9585"/>
                  </a:lnTo>
                  <a:lnTo>
                    <a:pt x="3929" y="9533"/>
                  </a:lnTo>
                  <a:lnTo>
                    <a:pt x="4165" y="9481"/>
                  </a:lnTo>
                  <a:lnTo>
                    <a:pt x="4401" y="9441"/>
                  </a:lnTo>
                  <a:lnTo>
                    <a:pt x="4519" y="9441"/>
                  </a:lnTo>
                  <a:lnTo>
                    <a:pt x="4636" y="9454"/>
                  </a:lnTo>
                  <a:lnTo>
                    <a:pt x="4741" y="9468"/>
                  </a:lnTo>
                  <a:lnTo>
                    <a:pt x="4859" y="9494"/>
                  </a:lnTo>
                  <a:lnTo>
                    <a:pt x="4977" y="9533"/>
                  </a:lnTo>
                  <a:lnTo>
                    <a:pt x="5095" y="9585"/>
                  </a:lnTo>
                  <a:lnTo>
                    <a:pt x="5199" y="9651"/>
                  </a:lnTo>
                  <a:lnTo>
                    <a:pt x="5304" y="9729"/>
                  </a:lnTo>
                  <a:lnTo>
                    <a:pt x="5422" y="9834"/>
                  </a:lnTo>
                  <a:lnTo>
                    <a:pt x="5527" y="9952"/>
                  </a:lnTo>
                  <a:lnTo>
                    <a:pt x="5435" y="9978"/>
                  </a:lnTo>
                  <a:lnTo>
                    <a:pt x="5357" y="10004"/>
                  </a:lnTo>
                  <a:lnTo>
                    <a:pt x="5278" y="10057"/>
                  </a:lnTo>
                  <a:lnTo>
                    <a:pt x="5213" y="10096"/>
                  </a:lnTo>
                  <a:lnTo>
                    <a:pt x="5160" y="10149"/>
                  </a:lnTo>
                  <a:lnTo>
                    <a:pt x="5108" y="10214"/>
                  </a:lnTo>
                  <a:lnTo>
                    <a:pt x="5016" y="10345"/>
                  </a:lnTo>
                  <a:lnTo>
                    <a:pt x="4951" y="10489"/>
                  </a:lnTo>
                  <a:lnTo>
                    <a:pt x="4885" y="10646"/>
                  </a:lnTo>
                  <a:lnTo>
                    <a:pt x="4794" y="11000"/>
                  </a:lnTo>
                  <a:lnTo>
                    <a:pt x="4610" y="10816"/>
                  </a:lnTo>
                  <a:lnTo>
                    <a:pt x="4427" y="10672"/>
                  </a:lnTo>
                  <a:lnTo>
                    <a:pt x="4335" y="10607"/>
                  </a:lnTo>
                  <a:lnTo>
                    <a:pt x="4230" y="10554"/>
                  </a:lnTo>
                  <a:lnTo>
                    <a:pt x="4139" y="10515"/>
                  </a:lnTo>
                  <a:lnTo>
                    <a:pt x="4034" y="10476"/>
                  </a:lnTo>
                  <a:lnTo>
                    <a:pt x="3929" y="10463"/>
                  </a:lnTo>
                  <a:lnTo>
                    <a:pt x="3825" y="10450"/>
                  </a:lnTo>
                  <a:lnTo>
                    <a:pt x="3602" y="10450"/>
                  </a:lnTo>
                  <a:lnTo>
                    <a:pt x="3497" y="10476"/>
                  </a:lnTo>
                  <a:lnTo>
                    <a:pt x="3379" y="10515"/>
                  </a:lnTo>
                  <a:lnTo>
                    <a:pt x="3261" y="10554"/>
                  </a:lnTo>
                  <a:lnTo>
                    <a:pt x="3144" y="10620"/>
                  </a:lnTo>
                  <a:lnTo>
                    <a:pt x="3131" y="10738"/>
                  </a:lnTo>
                  <a:lnTo>
                    <a:pt x="3131" y="10843"/>
                  </a:lnTo>
                  <a:lnTo>
                    <a:pt x="3144" y="10934"/>
                  </a:lnTo>
                  <a:lnTo>
                    <a:pt x="3183" y="11013"/>
                  </a:lnTo>
                  <a:lnTo>
                    <a:pt x="3222" y="11078"/>
                  </a:lnTo>
                  <a:lnTo>
                    <a:pt x="3275" y="11144"/>
                  </a:lnTo>
                  <a:lnTo>
                    <a:pt x="3340" y="11196"/>
                  </a:lnTo>
                  <a:lnTo>
                    <a:pt x="3406" y="11235"/>
                  </a:lnTo>
                  <a:lnTo>
                    <a:pt x="3550" y="11314"/>
                  </a:lnTo>
                  <a:lnTo>
                    <a:pt x="3707" y="11379"/>
                  </a:lnTo>
                  <a:lnTo>
                    <a:pt x="3851" y="11445"/>
                  </a:lnTo>
                  <a:lnTo>
                    <a:pt x="3916" y="11484"/>
                  </a:lnTo>
                  <a:lnTo>
                    <a:pt x="3982" y="11523"/>
                  </a:lnTo>
                  <a:lnTo>
                    <a:pt x="3877" y="11641"/>
                  </a:lnTo>
                  <a:lnTo>
                    <a:pt x="3759" y="11733"/>
                  </a:lnTo>
                  <a:lnTo>
                    <a:pt x="3641" y="11798"/>
                  </a:lnTo>
                  <a:lnTo>
                    <a:pt x="3510" y="11864"/>
                  </a:lnTo>
                  <a:lnTo>
                    <a:pt x="3379" y="11916"/>
                  </a:lnTo>
                  <a:lnTo>
                    <a:pt x="3235" y="11956"/>
                  </a:lnTo>
                  <a:lnTo>
                    <a:pt x="2947" y="12047"/>
                  </a:lnTo>
                  <a:lnTo>
                    <a:pt x="2659" y="12139"/>
                  </a:lnTo>
                  <a:lnTo>
                    <a:pt x="2502" y="12191"/>
                  </a:lnTo>
                  <a:lnTo>
                    <a:pt x="2358" y="12257"/>
                  </a:lnTo>
                  <a:lnTo>
                    <a:pt x="2227" y="12348"/>
                  </a:lnTo>
                  <a:lnTo>
                    <a:pt x="2083" y="12440"/>
                  </a:lnTo>
                  <a:lnTo>
                    <a:pt x="1965" y="12558"/>
                  </a:lnTo>
                  <a:lnTo>
                    <a:pt x="1834" y="12702"/>
                  </a:lnTo>
                  <a:lnTo>
                    <a:pt x="2148" y="12702"/>
                  </a:lnTo>
                  <a:lnTo>
                    <a:pt x="2279" y="12715"/>
                  </a:lnTo>
                  <a:lnTo>
                    <a:pt x="2410" y="12741"/>
                  </a:lnTo>
                  <a:lnTo>
                    <a:pt x="2541" y="12781"/>
                  </a:lnTo>
                  <a:lnTo>
                    <a:pt x="2659" y="12820"/>
                  </a:lnTo>
                  <a:lnTo>
                    <a:pt x="2882" y="12938"/>
                  </a:lnTo>
                  <a:lnTo>
                    <a:pt x="3078" y="13055"/>
                  </a:lnTo>
                  <a:lnTo>
                    <a:pt x="3275" y="13200"/>
                  </a:lnTo>
                  <a:lnTo>
                    <a:pt x="3484" y="13330"/>
                  </a:lnTo>
                  <a:lnTo>
                    <a:pt x="3681" y="13461"/>
                  </a:lnTo>
                  <a:lnTo>
                    <a:pt x="3576" y="13540"/>
                  </a:lnTo>
                  <a:lnTo>
                    <a:pt x="3471" y="13592"/>
                  </a:lnTo>
                  <a:lnTo>
                    <a:pt x="3340" y="13632"/>
                  </a:lnTo>
                  <a:lnTo>
                    <a:pt x="3209" y="13658"/>
                  </a:lnTo>
                  <a:lnTo>
                    <a:pt x="2934" y="13697"/>
                  </a:lnTo>
                  <a:lnTo>
                    <a:pt x="2659" y="13736"/>
                  </a:lnTo>
                  <a:lnTo>
                    <a:pt x="2528" y="13763"/>
                  </a:lnTo>
                  <a:lnTo>
                    <a:pt x="2410" y="13802"/>
                  </a:lnTo>
                  <a:lnTo>
                    <a:pt x="2306" y="13867"/>
                  </a:lnTo>
                  <a:lnTo>
                    <a:pt x="2201" y="13959"/>
                  </a:lnTo>
                  <a:lnTo>
                    <a:pt x="2162" y="13998"/>
                  </a:lnTo>
                  <a:lnTo>
                    <a:pt x="2135" y="14064"/>
                  </a:lnTo>
                  <a:lnTo>
                    <a:pt x="2096" y="14129"/>
                  </a:lnTo>
                  <a:lnTo>
                    <a:pt x="2070" y="14208"/>
                  </a:lnTo>
                  <a:lnTo>
                    <a:pt x="2044" y="14378"/>
                  </a:lnTo>
                  <a:lnTo>
                    <a:pt x="2031" y="14588"/>
                  </a:lnTo>
                  <a:lnTo>
                    <a:pt x="2253" y="14679"/>
                  </a:lnTo>
                  <a:lnTo>
                    <a:pt x="2463" y="14758"/>
                  </a:lnTo>
                  <a:lnTo>
                    <a:pt x="2672" y="14797"/>
                  </a:lnTo>
                  <a:lnTo>
                    <a:pt x="2895" y="14823"/>
                  </a:lnTo>
                  <a:lnTo>
                    <a:pt x="3104" y="14836"/>
                  </a:lnTo>
                  <a:lnTo>
                    <a:pt x="3314" y="14823"/>
                  </a:lnTo>
                  <a:lnTo>
                    <a:pt x="3523" y="14797"/>
                  </a:lnTo>
                  <a:lnTo>
                    <a:pt x="3746" y="14758"/>
                  </a:lnTo>
                  <a:lnTo>
                    <a:pt x="4165" y="14666"/>
                  </a:lnTo>
                  <a:lnTo>
                    <a:pt x="4584" y="14548"/>
                  </a:lnTo>
                  <a:lnTo>
                    <a:pt x="5003" y="14430"/>
                  </a:lnTo>
                  <a:lnTo>
                    <a:pt x="5213" y="14378"/>
                  </a:lnTo>
                  <a:lnTo>
                    <a:pt x="5435" y="14339"/>
                  </a:lnTo>
                  <a:lnTo>
                    <a:pt x="5488" y="14574"/>
                  </a:lnTo>
                  <a:lnTo>
                    <a:pt x="1834" y="15648"/>
                  </a:lnTo>
                  <a:lnTo>
                    <a:pt x="1991" y="15805"/>
                  </a:lnTo>
                  <a:lnTo>
                    <a:pt x="2148" y="15936"/>
                  </a:lnTo>
                  <a:lnTo>
                    <a:pt x="2319" y="16041"/>
                  </a:lnTo>
                  <a:lnTo>
                    <a:pt x="2489" y="16120"/>
                  </a:lnTo>
                  <a:lnTo>
                    <a:pt x="2659" y="16185"/>
                  </a:lnTo>
                  <a:lnTo>
                    <a:pt x="2842" y="16224"/>
                  </a:lnTo>
                  <a:lnTo>
                    <a:pt x="3013" y="16237"/>
                  </a:lnTo>
                  <a:lnTo>
                    <a:pt x="3196" y="16251"/>
                  </a:lnTo>
                  <a:lnTo>
                    <a:pt x="3379" y="16237"/>
                  </a:lnTo>
                  <a:lnTo>
                    <a:pt x="3563" y="16198"/>
                  </a:lnTo>
                  <a:lnTo>
                    <a:pt x="3759" y="16159"/>
                  </a:lnTo>
                  <a:lnTo>
                    <a:pt x="3942" y="16120"/>
                  </a:lnTo>
                  <a:lnTo>
                    <a:pt x="4335" y="15989"/>
                  </a:lnTo>
                  <a:lnTo>
                    <a:pt x="4741" y="15832"/>
                  </a:lnTo>
                  <a:lnTo>
                    <a:pt x="4663" y="15962"/>
                  </a:lnTo>
                  <a:lnTo>
                    <a:pt x="4610" y="16080"/>
                  </a:lnTo>
                  <a:lnTo>
                    <a:pt x="4584" y="16198"/>
                  </a:lnTo>
                  <a:lnTo>
                    <a:pt x="4571" y="16303"/>
                  </a:lnTo>
                  <a:lnTo>
                    <a:pt x="4571" y="16395"/>
                  </a:lnTo>
                  <a:lnTo>
                    <a:pt x="4584" y="16499"/>
                  </a:lnTo>
                  <a:lnTo>
                    <a:pt x="4623" y="16591"/>
                  </a:lnTo>
                  <a:lnTo>
                    <a:pt x="4663" y="16683"/>
                  </a:lnTo>
                  <a:lnTo>
                    <a:pt x="4505" y="16696"/>
                  </a:lnTo>
                  <a:lnTo>
                    <a:pt x="4348" y="16709"/>
                  </a:lnTo>
                  <a:lnTo>
                    <a:pt x="4204" y="16748"/>
                  </a:lnTo>
                  <a:lnTo>
                    <a:pt x="4060" y="16787"/>
                  </a:lnTo>
                  <a:lnTo>
                    <a:pt x="3929" y="16827"/>
                  </a:lnTo>
                  <a:lnTo>
                    <a:pt x="3798" y="16879"/>
                  </a:lnTo>
                  <a:lnTo>
                    <a:pt x="3681" y="16945"/>
                  </a:lnTo>
                  <a:lnTo>
                    <a:pt x="3563" y="17023"/>
                  </a:lnTo>
                  <a:lnTo>
                    <a:pt x="3445" y="17102"/>
                  </a:lnTo>
                  <a:lnTo>
                    <a:pt x="3340" y="17193"/>
                  </a:lnTo>
                  <a:lnTo>
                    <a:pt x="3235" y="17285"/>
                  </a:lnTo>
                  <a:lnTo>
                    <a:pt x="3144" y="17390"/>
                  </a:lnTo>
                  <a:lnTo>
                    <a:pt x="2960" y="17612"/>
                  </a:lnTo>
                  <a:lnTo>
                    <a:pt x="2790" y="17874"/>
                  </a:lnTo>
                  <a:lnTo>
                    <a:pt x="2895" y="17940"/>
                  </a:lnTo>
                  <a:lnTo>
                    <a:pt x="3013" y="18005"/>
                  </a:lnTo>
                  <a:lnTo>
                    <a:pt x="3131" y="18058"/>
                  </a:lnTo>
                  <a:lnTo>
                    <a:pt x="3248" y="18123"/>
                  </a:lnTo>
                  <a:lnTo>
                    <a:pt x="3288" y="18149"/>
                  </a:lnTo>
                  <a:lnTo>
                    <a:pt x="3327" y="18189"/>
                  </a:lnTo>
                  <a:lnTo>
                    <a:pt x="3353" y="18241"/>
                  </a:lnTo>
                  <a:lnTo>
                    <a:pt x="3379" y="18280"/>
                  </a:lnTo>
                  <a:lnTo>
                    <a:pt x="3379" y="18346"/>
                  </a:lnTo>
                  <a:lnTo>
                    <a:pt x="3379" y="18411"/>
                  </a:lnTo>
                  <a:lnTo>
                    <a:pt x="3353" y="18490"/>
                  </a:lnTo>
                  <a:lnTo>
                    <a:pt x="3314" y="18568"/>
                  </a:lnTo>
                  <a:lnTo>
                    <a:pt x="3170" y="18608"/>
                  </a:lnTo>
                  <a:lnTo>
                    <a:pt x="3026" y="18621"/>
                  </a:lnTo>
                  <a:lnTo>
                    <a:pt x="2882" y="18621"/>
                  </a:lnTo>
                  <a:lnTo>
                    <a:pt x="2738" y="18608"/>
                  </a:lnTo>
                  <a:lnTo>
                    <a:pt x="2463" y="18555"/>
                  </a:lnTo>
                  <a:lnTo>
                    <a:pt x="2319" y="18542"/>
                  </a:lnTo>
                  <a:lnTo>
                    <a:pt x="2175" y="18516"/>
                  </a:lnTo>
                  <a:lnTo>
                    <a:pt x="2214" y="18673"/>
                  </a:lnTo>
                  <a:lnTo>
                    <a:pt x="2266" y="18791"/>
                  </a:lnTo>
                  <a:lnTo>
                    <a:pt x="2332" y="18883"/>
                  </a:lnTo>
                  <a:lnTo>
                    <a:pt x="2410" y="18948"/>
                  </a:lnTo>
                  <a:lnTo>
                    <a:pt x="2489" y="19000"/>
                  </a:lnTo>
                  <a:lnTo>
                    <a:pt x="2581" y="19040"/>
                  </a:lnTo>
                  <a:lnTo>
                    <a:pt x="2672" y="19053"/>
                  </a:lnTo>
                  <a:lnTo>
                    <a:pt x="2777" y="19079"/>
                  </a:lnTo>
                  <a:lnTo>
                    <a:pt x="2987" y="19092"/>
                  </a:lnTo>
                  <a:lnTo>
                    <a:pt x="3183" y="19105"/>
                  </a:lnTo>
                  <a:lnTo>
                    <a:pt x="3275" y="19131"/>
                  </a:lnTo>
                  <a:lnTo>
                    <a:pt x="3366" y="19158"/>
                  </a:lnTo>
                  <a:lnTo>
                    <a:pt x="3458" y="19197"/>
                  </a:lnTo>
                  <a:lnTo>
                    <a:pt x="3523" y="19262"/>
                  </a:lnTo>
                  <a:lnTo>
                    <a:pt x="3497" y="19393"/>
                  </a:lnTo>
                  <a:lnTo>
                    <a:pt x="3471" y="19511"/>
                  </a:lnTo>
                  <a:lnTo>
                    <a:pt x="3432" y="19603"/>
                  </a:lnTo>
                  <a:lnTo>
                    <a:pt x="3379" y="19681"/>
                  </a:lnTo>
                  <a:lnTo>
                    <a:pt x="3327" y="19760"/>
                  </a:lnTo>
                  <a:lnTo>
                    <a:pt x="3261" y="19812"/>
                  </a:lnTo>
                  <a:lnTo>
                    <a:pt x="3183" y="19852"/>
                  </a:lnTo>
                  <a:lnTo>
                    <a:pt x="3117" y="19891"/>
                  </a:lnTo>
                  <a:lnTo>
                    <a:pt x="3039" y="19904"/>
                  </a:lnTo>
                  <a:lnTo>
                    <a:pt x="2947" y="19917"/>
                  </a:lnTo>
                  <a:lnTo>
                    <a:pt x="2777" y="19917"/>
                  </a:lnTo>
                  <a:lnTo>
                    <a:pt x="2594" y="19891"/>
                  </a:lnTo>
                  <a:lnTo>
                    <a:pt x="2410" y="19838"/>
                  </a:lnTo>
                  <a:lnTo>
                    <a:pt x="2266" y="19799"/>
                  </a:lnTo>
                  <a:lnTo>
                    <a:pt x="2109" y="19773"/>
                  </a:lnTo>
                  <a:lnTo>
                    <a:pt x="1965" y="19760"/>
                  </a:lnTo>
                  <a:lnTo>
                    <a:pt x="1808" y="19747"/>
                  </a:lnTo>
                  <a:lnTo>
                    <a:pt x="1651" y="19747"/>
                  </a:lnTo>
                  <a:lnTo>
                    <a:pt x="1494" y="19760"/>
                  </a:lnTo>
                  <a:lnTo>
                    <a:pt x="1140" y="19799"/>
                  </a:lnTo>
                  <a:lnTo>
                    <a:pt x="1245" y="19917"/>
                  </a:lnTo>
                  <a:lnTo>
                    <a:pt x="1363" y="20009"/>
                  </a:lnTo>
                  <a:lnTo>
                    <a:pt x="1481" y="20087"/>
                  </a:lnTo>
                  <a:lnTo>
                    <a:pt x="1598" y="20127"/>
                  </a:lnTo>
                  <a:lnTo>
                    <a:pt x="1716" y="20166"/>
                  </a:lnTo>
                  <a:lnTo>
                    <a:pt x="1821" y="20192"/>
                  </a:lnTo>
                  <a:lnTo>
                    <a:pt x="2018" y="20244"/>
                  </a:lnTo>
                  <a:lnTo>
                    <a:pt x="2607" y="20454"/>
                  </a:lnTo>
                  <a:lnTo>
                    <a:pt x="2908" y="20546"/>
                  </a:lnTo>
                  <a:lnTo>
                    <a:pt x="3209" y="20624"/>
                  </a:lnTo>
                  <a:lnTo>
                    <a:pt x="3510" y="20677"/>
                  </a:lnTo>
                  <a:lnTo>
                    <a:pt x="3667" y="20703"/>
                  </a:lnTo>
                  <a:lnTo>
                    <a:pt x="4139" y="20703"/>
                  </a:lnTo>
                  <a:lnTo>
                    <a:pt x="4296" y="20677"/>
                  </a:lnTo>
                  <a:lnTo>
                    <a:pt x="4453" y="20650"/>
                  </a:lnTo>
                  <a:lnTo>
                    <a:pt x="5029" y="20519"/>
                  </a:lnTo>
                  <a:lnTo>
                    <a:pt x="5605" y="20402"/>
                  </a:lnTo>
                  <a:lnTo>
                    <a:pt x="6182" y="20297"/>
                  </a:lnTo>
                  <a:lnTo>
                    <a:pt x="6758" y="20192"/>
                  </a:lnTo>
                  <a:lnTo>
                    <a:pt x="7334" y="20100"/>
                  </a:lnTo>
                  <a:lnTo>
                    <a:pt x="7910" y="20022"/>
                  </a:lnTo>
                  <a:lnTo>
                    <a:pt x="9062" y="19878"/>
                  </a:lnTo>
                  <a:lnTo>
                    <a:pt x="10228" y="19760"/>
                  </a:lnTo>
                  <a:lnTo>
                    <a:pt x="11393" y="19681"/>
                  </a:lnTo>
                  <a:lnTo>
                    <a:pt x="12572" y="19616"/>
                  </a:lnTo>
                  <a:lnTo>
                    <a:pt x="13737" y="19564"/>
                  </a:lnTo>
                  <a:lnTo>
                    <a:pt x="14470" y="19537"/>
                  </a:lnTo>
                  <a:lnTo>
                    <a:pt x="15191" y="19498"/>
                  </a:lnTo>
                  <a:lnTo>
                    <a:pt x="15924" y="19459"/>
                  </a:lnTo>
                  <a:lnTo>
                    <a:pt x="16644" y="19393"/>
                  </a:lnTo>
                  <a:lnTo>
                    <a:pt x="18399" y="19249"/>
                  </a:lnTo>
                  <a:lnTo>
                    <a:pt x="20140" y="19092"/>
                  </a:lnTo>
                  <a:lnTo>
                    <a:pt x="21895" y="18935"/>
                  </a:lnTo>
                  <a:lnTo>
                    <a:pt x="23637" y="18791"/>
                  </a:lnTo>
                  <a:lnTo>
                    <a:pt x="24121" y="18765"/>
                  </a:lnTo>
                  <a:lnTo>
                    <a:pt x="24593" y="18739"/>
                  </a:lnTo>
                  <a:lnTo>
                    <a:pt x="25548" y="18712"/>
                  </a:lnTo>
                  <a:lnTo>
                    <a:pt x="26504" y="18699"/>
                  </a:lnTo>
                  <a:lnTo>
                    <a:pt x="27460" y="18660"/>
                  </a:lnTo>
                  <a:lnTo>
                    <a:pt x="29424" y="18568"/>
                  </a:lnTo>
                  <a:lnTo>
                    <a:pt x="31402" y="18477"/>
                  </a:lnTo>
                  <a:lnTo>
                    <a:pt x="35343" y="18320"/>
                  </a:lnTo>
                  <a:lnTo>
                    <a:pt x="36090" y="18293"/>
                  </a:lnTo>
                  <a:lnTo>
                    <a:pt x="36836" y="18280"/>
                  </a:lnTo>
                  <a:lnTo>
                    <a:pt x="38329" y="18280"/>
                  </a:lnTo>
                  <a:lnTo>
                    <a:pt x="39835" y="18293"/>
                  </a:lnTo>
                  <a:lnTo>
                    <a:pt x="41327" y="18306"/>
                  </a:lnTo>
                  <a:lnTo>
                    <a:pt x="44077" y="18320"/>
                  </a:lnTo>
                  <a:lnTo>
                    <a:pt x="45452" y="18320"/>
                  </a:lnTo>
                  <a:lnTo>
                    <a:pt x="46814" y="18346"/>
                  </a:lnTo>
                  <a:lnTo>
                    <a:pt x="48189" y="18385"/>
                  </a:lnTo>
                  <a:lnTo>
                    <a:pt x="49564" y="18424"/>
                  </a:lnTo>
                  <a:lnTo>
                    <a:pt x="50939" y="18490"/>
                  </a:lnTo>
                  <a:lnTo>
                    <a:pt x="52314" y="18581"/>
                  </a:lnTo>
                  <a:lnTo>
                    <a:pt x="54055" y="18699"/>
                  </a:lnTo>
                  <a:lnTo>
                    <a:pt x="55797" y="18843"/>
                  </a:lnTo>
                  <a:lnTo>
                    <a:pt x="57539" y="18987"/>
                  </a:lnTo>
                  <a:lnTo>
                    <a:pt x="59280" y="19118"/>
                  </a:lnTo>
                  <a:lnTo>
                    <a:pt x="61270" y="19275"/>
                  </a:lnTo>
                  <a:lnTo>
                    <a:pt x="62266" y="19354"/>
                  </a:lnTo>
                  <a:lnTo>
                    <a:pt x="63261" y="19446"/>
                  </a:lnTo>
                  <a:lnTo>
                    <a:pt x="64754" y="19616"/>
                  </a:lnTo>
                  <a:lnTo>
                    <a:pt x="66233" y="19812"/>
                  </a:lnTo>
                  <a:lnTo>
                    <a:pt x="67726" y="20022"/>
                  </a:lnTo>
                  <a:lnTo>
                    <a:pt x="69206" y="20231"/>
                  </a:lnTo>
                  <a:lnTo>
                    <a:pt x="69965" y="20336"/>
                  </a:lnTo>
                  <a:lnTo>
                    <a:pt x="70712" y="20441"/>
                  </a:lnTo>
                  <a:lnTo>
                    <a:pt x="72218" y="20624"/>
                  </a:lnTo>
                  <a:lnTo>
                    <a:pt x="72964" y="20729"/>
                  </a:lnTo>
                  <a:lnTo>
                    <a:pt x="73723" y="20834"/>
                  </a:lnTo>
                  <a:lnTo>
                    <a:pt x="74470" y="20965"/>
                  </a:lnTo>
                  <a:lnTo>
                    <a:pt x="75216" y="21109"/>
                  </a:lnTo>
                  <a:lnTo>
                    <a:pt x="75426" y="21161"/>
                  </a:lnTo>
                  <a:lnTo>
                    <a:pt x="75661" y="21200"/>
                  </a:lnTo>
                  <a:lnTo>
                    <a:pt x="75884" y="21227"/>
                  </a:lnTo>
                  <a:lnTo>
                    <a:pt x="76133" y="21227"/>
                  </a:lnTo>
                  <a:lnTo>
                    <a:pt x="76251" y="21213"/>
                  </a:lnTo>
                  <a:lnTo>
                    <a:pt x="76382" y="21187"/>
                  </a:lnTo>
                  <a:lnTo>
                    <a:pt x="76499" y="21161"/>
                  </a:lnTo>
                  <a:lnTo>
                    <a:pt x="76630" y="21109"/>
                  </a:lnTo>
                  <a:lnTo>
                    <a:pt x="76748" y="21056"/>
                  </a:lnTo>
                  <a:lnTo>
                    <a:pt x="76866" y="20978"/>
                  </a:lnTo>
                  <a:lnTo>
                    <a:pt x="76997" y="20899"/>
                  </a:lnTo>
                  <a:lnTo>
                    <a:pt x="77115" y="20794"/>
                  </a:lnTo>
                  <a:lnTo>
                    <a:pt x="75138" y="19721"/>
                  </a:lnTo>
                  <a:lnTo>
                    <a:pt x="75269" y="19721"/>
                  </a:lnTo>
                  <a:lnTo>
                    <a:pt x="75400" y="19734"/>
                  </a:lnTo>
                  <a:lnTo>
                    <a:pt x="75648" y="19786"/>
                  </a:lnTo>
                  <a:lnTo>
                    <a:pt x="75884" y="19825"/>
                  </a:lnTo>
                  <a:lnTo>
                    <a:pt x="76094" y="19865"/>
                  </a:lnTo>
                  <a:lnTo>
                    <a:pt x="76198" y="19878"/>
                  </a:lnTo>
                  <a:lnTo>
                    <a:pt x="76303" y="19878"/>
                  </a:lnTo>
                  <a:lnTo>
                    <a:pt x="76408" y="19865"/>
                  </a:lnTo>
                  <a:lnTo>
                    <a:pt x="76499" y="19838"/>
                  </a:lnTo>
                  <a:lnTo>
                    <a:pt x="76591" y="19786"/>
                  </a:lnTo>
                  <a:lnTo>
                    <a:pt x="76670" y="19721"/>
                  </a:lnTo>
                  <a:lnTo>
                    <a:pt x="76761" y="19642"/>
                  </a:lnTo>
                  <a:lnTo>
                    <a:pt x="76840" y="19537"/>
                  </a:lnTo>
                  <a:lnTo>
                    <a:pt x="76722" y="19393"/>
                  </a:lnTo>
                  <a:lnTo>
                    <a:pt x="76578" y="19262"/>
                  </a:lnTo>
                  <a:lnTo>
                    <a:pt x="76434" y="19144"/>
                  </a:lnTo>
                  <a:lnTo>
                    <a:pt x="76290" y="19040"/>
                  </a:lnTo>
                  <a:lnTo>
                    <a:pt x="75963" y="18856"/>
                  </a:lnTo>
                  <a:lnTo>
                    <a:pt x="75635" y="18647"/>
                  </a:lnTo>
                  <a:lnTo>
                    <a:pt x="76421" y="18581"/>
                  </a:lnTo>
                  <a:lnTo>
                    <a:pt x="76395" y="18450"/>
                  </a:lnTo>
                  <a:lnTo>
                    <a:pt x="76369" y="18333"/>
                  </a:lnTo>
                  <a:lnTo>
                    <a:pt x="76329" y="18215"/>
                  </a:lnTo>
                  <a:lnTo>
                    <a:pt x="76290" y="18110"/>
                  </a:lnTo>
                  <a:lnTo>
                    <a:pt x="76238" y="18005"/>
                  </a:lnTo>
                  <a:lnTo>
                    <a:pt x="76172" y="17927"/>
                  </a:lnTo>
                  <a:lnTo>
                    <a:pt x="76107" y="17848"/>
                  </a:lnTo>
                  <a:lnTo>
                    <a:pt x="76028" y="17770"/>
                  </a:lnTo>
                  <a:lnTo>
                    <a:pt x="75950" y="17717"/>
                  </a:lnTo>
                  <a:lnTo>
                    <a:pt x="75871" y="17652"/>
                  </a:lnTo>
                  <a:lnTo>
                    <a:pt x="75766" y="17612"/>
                  </a:lnTo>
                  <a:lnTo>
                    <a:pt x="75661" y="17573"/>
                  </a:lnTo>
                  <a:lnTo>
                    <a:pt x="75557" y="17534"/>
                  </a:lnTo>
                  <a:lnTo>
                    <a:pt x="75439" y="17508"/>
                  </a:lnTo>
                  <a:lnTo>
                    <a:pt x="75177" y="17468"/>
                  </a:lnTo>
                  <a:lnTo>
                    <a:pt x="74719" y="17403"/>
                  </a:lnTo>
                  <a:lnTo>
                    <a:pt x="74260" y="17337"/>
                  </a:lnTo>
                  <a:lnTo>
                    <a:pt x="73344" y="17167"/>
                  </a:lnTo>
                  <a:lnTo>
                    <a:pt x="72820" y="17089"/>
                  </a:lnTo>
                  <a:lnTo>
                    <a:pt x="72545" y="17049"/>
                  </a:lnTo>
                  <a:lnTo>
                    <a:pt x="72270" y="16984"/>
                  </a:lnTo>
                  <a:lnTo>
                    <a:pt x="72126" y="16945"/>
                  </a:lnTo>
                  <a:lnTo>
                    <a:pt x="71995" y="16892"/>
                  </a:lnTo>
                  <a:lnTo>
                    <a:pt x="71851" y="16827"/>
                  </a:lnTo>
                  <a:lnTo>
                    <a:pt x="71707" y="16761"/>
                  </a:lnTo>
                  <a:lnTo>
                    <a:pt x="71576" y="16683"/>
                  </a:lnTo>
                  <a:lnTo>
                    <a:pt x="71432" y="16578"/>
                  </a:lnTo>
                  <a:lnTo>
                    <a:pt x="71288" y="16473"/>
                  </a:lnTo>
                  <a:lnTo>
                    <a:pt x="71157" y="16342"/>
                  </a:lnTo>
                  <a:lnTo>
                    <a:pt x="71327" y="16368"/>
                  </a:lnTo>
                  <a:lnTo>
                    <a:pt x="71497" y="16382"/>
                  </a:lnTo>
                  <a:lnTo>
                    <a:pt x="71655" y="16382"/>
                  </a:lnTo>
                  <a:lnTo>
                    <a:pt x="71825" y="16368"/>
                  </a:lnTo>
                  <a:lnTo>
                    <a:pt x="72126" y="16342"/>
                  </a:lnTo>
                  <a:lnTo>
                    <a:pt x="72414" y="16290"/>
                  </a:lnTo>
                  <a:lnTo>
                    <a:pt x="72689" y="16237"/>
                  </a:lnTo>
                  <a:lnTo>
                    <a:pt x="72964" y="16211"/>
                  </a:lnTo>
                  <a:lnTo>
                    <a:pt x="73226" y="16211"/>
                  </a:lnTo>
                  <a:lnTo>
                    <a:pt x="73357" y="16224"/>
                  </a:lnTo>
                  <a:lnTo>
                    <a:pt x="73488" y="16264"/>
                  </a:lnTo>
                  <a:lnTo>
                    <a:pt x="73867" y="16368"/>
                  </a:lnTo>
                  <a:lnTo>
                    <a:pt x="74234" y="16447"/>
                  </a:lnTo>
                  <a:lnTo>
                    <a:pt x="75007" y="16591"/>
                  </a:lnTo>
                  <a:lnTo>
                    <a:pt x="75766" y="16735"/>
                  </a:lnTo>
                  <a:lnTo>
                    <a:pt x="76146" y="16814"/>
                  </a:lnTo>
                  <a:lnTo>
                    <a:pt x="76513" y="16905"/>
                  </a:lnTo>
                  <a:lnTo>
                    <a:pt x="76670" y="16945"/>
                  </a:lnTo>
                  <a:lnTo>
                    <a:pt x="76814" y="16958"/>
                  </a:lnTo>
                  <a:lnTo>
                    <a:pt x="76932" y="16945"/>
                  </a:lnTo>
                  <a:lnTo>
                    <a:pt x="77049" y="16905"/>
                  </a:lnTo>
                  <a:lnTo>
                    <a:pt x="77154" y="16853"/>
                  </a:lnTo>
                  <a:lnTo>
                    <a:pt x="77259" y="16787"/>
                  </a:lnTo>
                  <a:lnTo>
                    <a:pt x="77377" y="16696"/>
                  </a:lnTo>
                  <a:lnTo>
                    <a:pt x="77482" y="16591"/>
                  </a:lnTo>
                  <a:lnTo>
                    <a:pt x="77220" y="16382"/>
                  </a:lnTo>
                  <a:lnTo>
                    <a:pt x="76945" y="16198"/>
                  </a:lnTo>
                  <a:lnTo>
                    <a:pt x="76657" y="16041"/>
                  </a:lnTo>
                  <a:lnTo>
                    <a:pt x="76369" y="15910"/>
                  </a:lnTo>
                  <a:lnTo>
                    <a:pt x="76080" y="15805"/>
                  </a:lnTo>
                  <a:lnTo>
                    <a:pt x="75779" y="15714"/>
                  </a:lnTo>
                  <a:lnTo>
                    <a:pt x="75478" y="15635"/>
                  </a:lnTo>
                  <a:lnTo>
                    <a:pt x="75164" y="15570"/>
                  </a:lnTo>
                  <a:lnTo>
                    <a:pt x="74863" y="15517"/>
                  </a:lnTo>
                  <a:lnTo>
                    <a:pt x="74548" y="15465"/>
                  </a:lnTo>
                  <a:lnTo>
                    <a:pt x="73920" y="15386"/>
                  </a:lnTo>
                  <a:lnTo>
                    <a:pt x="73304" y="15295"/>
                  </a:lnTo>
                  <a:lnTo>
                    <a:pt x="72990" y="15242"/>
                  </a:lnTo>
                  <a:lnTo>
                    <a:pt x="72689" y="15177"/>
                  </a:lnTo>
                  <a:lnTo>
                    <a:pt x="72741" y="15085"/>
                  </a:lnTo>
                  <a:lnTo>
                    <a:pt x="72807" y="15033"/>
                  </a:lnTo>
                  <a:lnTo>
                    <a:pt x="72872" y="14993"/>
                  </a:lnTo>
                  <a:lnTo>
                    <a:pt x="72938" y="14967"/>
                  </a:lnTo>
                  <a:lnTo>
                    <a:pt x="73200" y="14967"/>
                  </a:lnTo>
                  <a:lnTo>
                    <a:pt x="73606" y="14993"/>
                  </a:lnTo>
                  <a:lnTo>
                    <a:pt x="74012" y="15033"/>
                  </a:lnTo>
                  <a:lnTo>
                    <a:pt x="74417" y="15072"/>
                  </a:lnTo>
                  <a:lnTo>
                    <a:pt x="74823" y="15138"/>
                  </a:lnTo>
                  <a:lnTo>
                    <a:pt x="75635" y="15282"/>
                  </a:lnTo>
                  <a:lnTo>
                    <a:pt x="76434" y="15426"/>
                  </a:lnTo>
                  <a:lnTo>
                    <a:pt x="76761" y="15465"/>
                  </a:lnTo>
                  <a:lnTo>
                    <a:pt x="76905" y="15478"/>
                  </a:lnTo>
                  <a:lnTo>
                    <a:pt x="77141" y="15478"/>
                  </a:lnTo>
                  <a:lnTo>
                    <a:pt x="77259" y="15465"/>
                  </a:lnTo>
                  <a:lnTo>
                    <a:pt x="77351" y="15439"/>
                  </a:lnTo>
                  <a:lnTo>
                    <a:pt x="77442" y="15399"/>
                  </a:lnTo>
                  <a:lnTo>
                    <a:pt x="77521" y="15347"/>
                  </a:lnTo>
                  <a:lnTo>
                    <a:pt x="77586" y="15295"/>
                  </a:lnTo>
                  <a:lnTo>
                    <a:pt x="77652" y="15216"/>
                  </a:lnTo>
                  <a:lnTo>
                    <a:pt x="77717" y="15124"/>
                  </a:lnTo>
                  <a:lnTo>
                    <a:pt x="77770" y="15020"/>
                  </a:lnTo>
                  <a:lnTo>
                    <a:pt x="77809" y="14915"/>
                  </a:lnTo>
                  <a:lnTo>
                    <a:pt x="77861" y="14771"/>
                  </a:lnTo>
                  <a:lnTo>
                    <a:pt x="77901" y="14627"/>
                  </a:lnTo>
                  <a:lnTo>
                    <a:pt x="77613" y="14496"/>
                  </a:lnTo>
                  <a:lnTo>
                    <a:pt x="77324" y="14391"/>
                  </a:lnTo>
                  <a:lnTo>
                    <a:pt x="77036" y="14286"/>
                  </a:lnTo>
                  <a:lnTo>
                    <a:pt x="76735" y="14195"/>
                  </a:lnTo>
                  <a:lnTo>
                    <a:pt x="76434" y="14129"/>
                  </a:lnTo>
                  <a:lnTo>
                    <a:pt x="76133" y="14064"/>
                  </a:lnTo>
                  <a:lnTo>
                    <a:pt x="75517" y="13946"/>
                  </a:lnTo>
                  <a:lnTo>
                    <a:pt x="74247" y="13750"/>
                  </a:lnTo>
                  <a:lnTo>
                    <a:pt x="73606" y="13632"/>
                  </a:lnTo>
                  <a:lnTo>
                    <a:pt x="73291" y="13553"/>
                  </a:lnTo>
                  <a:lnTo>
                    <a:pt x="72964" y="13488"/>
                  </a:lnTo>
                  <a:lnTo>
                    <a:pt x="73108" y="13370"/>
                  </a:lnTo>
                  <a:lnTo>
                    <a:pt x="73252" y="13291"/>
                  </a:lnTo>
                  <a:lnTo>
                    <a:pt x="73370" y="13239"/>
                  </a:lnTo>
                  <a:lnTo>
                    <a:pt x="73501" y="13213"/>
                  </a:lnTo>
                  <a:lnTo>
                    <a:pt x="73619" y="13200"/>
                  </a:lnTo>
                  <a:lnTo>
                    <a:pt x="73723" y="13200"/>
                  </a:lnTo>
                  <a:lnTo>
                    <a:pt x="73933" y="13226"/>
                  </a:lnTo>
                  <a:lnTo>
                    <a:pt x="74706" y="13357"/>
                  </a:lnTo>
                  <a:lnTo>
                    <a:pt x="75465" y="13488"/>
                  </a:lnTo>
                  <a:lnTo>
                    <a:pt x="76238" y="13632"/>
                  </a:lnTo>
                  <a:lnTo>
                    <a:pt x="76997" y="13789"/>
                  </a:lnTo>
                  <a:lnTo>
                    <a:pt x="77167" y="13815"/>
                  </a:lnTo>
                  <a:lnTo>
                    <a:pt x="77338" y="13841"/>
                  </a:lnTo>
                  <a:lnTo>
                    <a:pt x="77508" y="13854"/>
                  </a:lnTo>
                  <a:lnTo>
                    <a:pt x="77678" y="13841"/>
                  </a:lnTo>
                  <a:lnTo>
                    <a:pt x="77835" y="13802"/>
                  </a:lnTo>
                  <a:lnTo>
                    <a:pt x="78005" y="13736"/>
                  </a:lnTo>
                  <a:lnTo>
                    <a:pt x="78084" y="13684"/>
                  </a:lnTo>
                  <a:lnTo>
                    <a:pt x="78163" y="13632"/>
                  </a:lnTo>
                  <a:lnTo>
                    <a:pt x="78241" y="13566"/>
                  </a:lnTo>
                  <a:lnTo>
                    <a:pt x="78320" y="13488"/>
                  </a:lnTo>
                  <a:lnTo>
                    <a:pt x="77927" y="13200"/>
                  </a:lnTo>
                  <a:lnTo>
                    <a:pt x="77730" y="13055"/>
                  </a:lnTo>
                  <a:lnTo>
                    <a:pt x="77547" y="12925"/>
                  </a:lnTo>
                  <a:lnTo>
                    <a:pt x="77338" y="12820"/>
                  </a:lnTo>
                  <a:lnTo>
                    <a:pt x="77128" y="12715"/>
                  </a:lnTo>
                  <a:lnTo>
                    <a:pt x="76919" y="12636"/>
                  </a:lnTo>
                  <a:lnTo>
                    <a:pt x="76683" y="12571"/>
                  </a:lnTo>
                  <a:lnTo>
                    <a:pt x="76120" y="12453"/>
                  </a:lnTo>
                  <a:lnTo>
                    <a:pt x="75557" y="12361"/>
                  </a:lnTo>
                  <a:lnTo>
                    <a:pt x="75007" y="12257"/>
                  </a:lnTo>
                  <a:lnTo>
                    <a:pt x="74444" y="12126"/>
                  </a:lnTo>
                  <a:lnTo>
                    <a:pt x="74169" y="12060"/>
                  </a:lnTo>
                  <a:lnTo>
                    <a:pt x="73907" y="11969"/>
                  </a:lnTo>
                  <a:lnTo>
                    <a:pt x="73632" y="11877"/>
                  </a:lnTo>
                  <a:lnTo>
                    <a:pt x="73370" y="11772"/>
                  </a:lnTo>
                  <a:lnTo>
                    <a:pt x="73121" y="11641"/>
                  </a:lnTo>
                  <a:lnTo>
                    <a:pt x="72859" y="11497"/>
                  </a:lnTo>
                  <a:lnTo>
                    <a:pt x="72624" y="11340"/>
                  </a:lnTo>
                  <a:lnTo>
                    <a:pt x="72388" y="11157"/>
                  </a:lnTo>
                  <a:lnTo>
                    <a:pt x="72597" y="11144"/>
                  </a:lnTo>
                  <a:lnTo>
                    <a:pt x="72702" y="11144"/>
                  </a:lnTo>
                  <a:lnTo>
                    <a:pt x="72820" y="11157"/>
                  </a:lnTo>
                  <a:lnTo>
                    <a:pt x="75033" y="11550"/>
                  </a:lnTo>
                  <a:lnTo>
                    <a:pt x="77246" y="11956"/>
                  </a:lnTo>
                  <a:lnTo>
                    <a:pt x="77403" y="11982"/>
                  </a:lnTo>
                  <a:lnTo>
                    <a:pt x="77560" y="12008"/>
                  </a:lnTo>
                  <a:lnTo>
                    <a:pt x="77861" y="12008"/>
                  </a:lnTo>
                  <a:lnTo>
                    <a:pt x="78005" y="11982"/>
                  </a:lnTo>
                  <a:lnTo>
                    <a:pt x="78136" y="11916"/>
                  </a:lnTo>
                  <a:lnTo>
                    <a:pt x="78189" y="11890"/>
                  </a:lnTo>
                  <a:lnTo>
                    <a:pt x="78254" y="11838"/>
                  </a:lnTo>
                  <a:lnTo>
                    <a:pt x="78307" y="11785"/>
                  </a:lnTo>
                  <a:lnTo>
                    <a:pt x="78359" y="11720"/>
                  </a:lnTo>
                  <a:lnTo>
                    <a:pt x="78398" y="11654"/>
                  </a:lnTo>
                  <a:lnTo>
                    <a:pt x="78424" y="11602"/>
                  </a:lnTo>
                  <a:lnTo>
                    <a:pt x="78437" y="11550"/>
                  </a:lnTo>
                  <a:lnTo>
                    <a:pt x="78437" y="11497"/>
                  </a:lnTo>
                  <a:lnTo>
                    <a:pt x="78424" y="11458"/>
                  </a:lnTo>
                  <a:lnTo>
                    <a:pt x="78398" y="11406"/>
                  </a:lnTo>
                  <a:lnTo>
                    <a:pt x="78333" y="11327"/>
                  </a:lnTo>
                  <a:lnTo>
                    <a:pt x="78254" y="11248"/>
                  </a:lnTo>
                  <a:lnTo>
                    <a:pt x="78163" y="11183"/>
                  </a:lnTo>
                  <a:lnTo>
                    <a:pt x="78084" y="11104"/>
                  </a:lnTo>
                  <a:lnTo>
                    <a:pt x="78005" y="11039"/>
                  </a:lnTo>
                  <a:lnTo>
                    <a:pt x="78058" y="10973"/>
                  </a:lnTo>
                  <a:lnTo>
                    <a:pt x="78123" y="10921"/>
                  </a:lnTo>
                  <a:lnTo>
                    <a:pt x="78189" y="10895"/>
                  </a:lnTo>
                  <a:lnTo>
                    <a:pt x="78254" y="10869"/>
                  </a:lnTo>
                  <a:lnTo>
                    <a:pt x="78320" y="10856"/>
                  </a:lnTo>
                  <a:lnTo>
                    <a:pt x="78385" y="10843"/>
                  </a:lnTo>
                  <a:lnTo>
                    <a:pt x="78804" y="10843"/>
                  </a:lnTo>
                  <a:lnTo>
                    <a:pt x="78870" y="10829"/>
                  </a:lnTo>
                  <a:lnTo>
                    <a:pt x="78935" y="10803"/>
                  </a:lnTo>
                  <a:lnTo>
                    <a:pt x="78987" y="10764"/>
                  </a:lnTo>
                  <a:lnTo>
                    <a:pt x="79040" y="10725"/>
                  </a:lnTo>
                  <a:lnTo>
                    <a:pt x="79014" y="10633"/>
                  </a:lnTo>
                  <a:lnTo>
                    <a:pt x="78974" y="10568"/>
                  </a:lnTo>
                  <a:lnTo>
                    <a:pt x="78935" y="10502"/>
                  </a:lnTo>
                  <a:lnTo>
                    <a:pt x="78883" y="10463"/>
                  </a:lnTo>
                  <a:lnTo>
                    <a:pt x="78817" y="10423"/>
                  </a:lnTo>
                  <a:lnTo>
                    <a:pt x="78752" y="10397"/>
                  </a:lnTo>
                  <a:lnTo>
                    <a:pt x="78608" y="10345"/>
                  </a:lnTo>
                  <a:lnTo>
                    <a:pt x="78464" y="10279"/>
                  </a:lnTo>
                  <a:lnTo>
                    <a:pt x="78398" y="10253"/>
                  </a:lnTo>
                  <a:lnTo>
                    <a:pt x="78346" y="10214"/>
                  </a:lnTo>
                  <a:lnTo>
                    <a:pt x="78280" y="10162"/>
                  </a:lnTo>
                  <a:lnTo>
                    <a:pt x="78241" y="10109"/>
                  </a:lnTo>
                  <a:lnTo>
                    <a:pt x="78215" y="10031"/>
                  </a:lnTo>
                  <a:lnTo>
                    <a:pt x="78189" y="9939"/>
                  </a:lnTo>
                  <a:lnTo>
                    <a:pt x="78280" y="9874"/>
                  </a:lnTo>
                  <a:lnTo>
                    <a:pt x="78372" y="9808"/>
                  </a:lnTo>
                  <a:lnTo>
                    <a:pt x="78464" y="9769"/>
                  </a:lnTo>
                  <a:lnTo>
                    <a:pt x="78568" y="9743"/>
                  </a:lnTo>
                  <a:lnTo>
                    <a:pt x="78673" y="9729"/>
                  </a:lnTo>
                  <a:lnTo>
                    <a:pt x="78778" y="9716"/>
                  </a:lnTo>
                  <a:lnTo>
                    <a:pt x="78987" y="9716"/>
                  </a:lnTo>
                  <a:lnTo>
                    <a:pt x="79210" y="9729"/>
                  </a:lnTo>
                  <a:lnTo>
                    <a:pt x="79433" y="9716"/>
                  </a:lnTo>
                  <a:lnTo>
                    <a:pt x="79551" y="9703"/>
                  </a:lnTo>
                  <a:lnTo>
                    <a:pt x="79655" y="9690"/>
                  </a:lnTo>
                  <a:lnTo>
                    <a:pt x="79773" y="9664"/>
                  </a:lnTo>
                  <a:lnTo>
                    <a:pt x="79878" y="9612"/>
                  </a:lnTo>
                  <a:lnTo>
                    <a:pt x="79773" y="9468"/>
                  </a:lnTo>
                  <a:lnTo>
                    <a:pt x="79655" y="9324"/>
                  </a:lnTo>
                  <a:lnTo>
                    <a:pt x="79537" y="9206"/>
                  </a:lnTo>
                  <a:lnTo>
                    <a:pt x="79420" y="9088"/>
                  </a:lnTo>
                  <a:lnTo>
                    <a:pt x="79289" y="8996"/>
                  </a:lnTo>
                  <a:lnTo>
                    <a:pt x="79158" y="8918"/>
                  </a:lnTo>
                  <a:lnTo>
                    <a:pt x="79014" y="8839"/>
                  </a:lnTo>
                  <a:lnTo>
                    <a:pt x="78870" y="8774"/>
                  </a:lnTo>
                  <a:lnTo>
                    <a:pt x="78582" y="8669"/>
                  </a:lnTo>
                  <a:lnTo>
                    <a:pt x="78280" y="8590"/>
                  </a:lnTo>
                  <a:lnTo>
                    <a:pt x="77652" y="8433"/>
                  </a:lnTo>
                  <a:lnTo>
                    <a:pt x="77468" y="8407"/>
                  </a:lnTo>
                  <a:lnTo>
                    <a:pt x="77272" y="8381"/>
                  </a:lnTo>
                  <a:lnTo>
                    <a:pt x="77076" y="8355"/>
                  </a:lnTo>
                  <a:lnTo>
                    <a:pt x="76879" y="8315"/>
                  </a:lnTo>
                  <a:lnTo>
                    <a:pt x="76788" y="8289"/>
                  </a:lnTo>
                  <a:lnTo>
                    <a:pt x="76709" y="8250"/>
                  </a:lnTo>
                  <a:lnTo>
                    <a:pt x="76617" y="8197"/>
                  </a:lnTo>
                  <a:lnTo>
                    <a:pt x="76552" y="8132"/>
                  </a:lnTo>
                  <a:lnTo>
                    <a:pt x="76486" y="8066"/>
                  </a:lnTo>
                  <a:lnTo>
                    <a:pt x="76421" y="7975"/>
                  </a:lnTo>
                  <a:lnTo>
                    <a:pt x="76382" y="7857"/>
                  </a:lnTo>
                  <a:lnTo>
                    <a:pt x="76342" y="7739"/>
                  </a:lnTo>
                  <a:lnTo>
                    <a:pt x="76238" y="7791"/>
                  </a:lnTo>
                  <a:lnTo>
                    <a:pt x="76094" y="7818"/>
                  </a:lnTo>
                  <a:lnTo>
                    <a:pt x="75923" y="7844"/>
                  </a:lnTo>
                  <a:lnTo>
                    <a:pt x="75727" y="7857"/>
                  </a:lnTo>
                  <a:lnTo>
                    <a:pt x="75517" y="7857"/>
                  </a:lnTo>
                  <a:lnTo>
                    <a:pt x="75282" y="7844"/>
                  </a:lnTo>
                  <a:lnTo>
                    <a:pt x="75020" y="7818"/>
                  </a:lnTo>
                  <a:lnTo>
                    <a:pt x="74758" y="7778"/>
                  </a:lnTo>
                  <a:lnTo>
                    <a:pt x="74496" y="7739"/>
                  </a:lnTo>
                  <a:lnTo>
                    <a:pt x="74208" y="7687"/>
                  </a:lnTo>
                  <a:lnTo>
                    <a:pt x="73933" y="7621"/>
                  </a:lnTo>
                  <a:lnTo>
                    <a:pt x="73671" y="7543"/>
                  </a:lnTo>
                  <a:lnTo>
                    <a:pt x="73396" y="7464"/>
                  </a:lnTo>
                  <a:lnTo>
                    <a:pt x="73147" y="7372"/>
                  </a:lnTo>
                  <a:lnTo>
                    <a:pt x="72898" y="7268"/>
                  </a:lnTo>
                  <a:lnTo>
                    <a:pt x="72676" y="7163"/>
                  </a:lnTo>
                  <a:lnTo>
                    <a:pt x="72768" y="7084"/>
                  </a:lnTo>
                  <a:lnTo>
                    <a:pt x="72872" y="7019"/>
                  </a:lnTo>
                  <a:lnTo>
                    <a:pt x="72977" y="6967"/>
                  </a:lnTo>
                  <a:lnTo>
                    <a:pt x="73082" y="6927"/>
                  </a:lnTo>
                  <a:lnTo>
                    <a:pt x="73200" y="6901"/>
                  </a:lnTo>
                  <a:lnTo>
                    <a:pt x="73318" y="6888"/>
                  </a:lnTo>
                  <a:lnTo>
                    <a:pt x="73566" y="6862"/>
                  </a:lnTo>
                  <a:lnTo>
                    <a:pt x="73802" y="6822"/>
                  </a:lnTo>
                  <a:lnTo>
                    <a:pt x="73920" y="6796"/>
                  </a:lnTo>
                  <a:lnTo>
                    <a:pt x="74025" y="6757"/>
                  </a:lnTo>
                  <a:lnTo>
                    <a:pt x="74129" y="6692"/>
                  </a:lnTo>
                  <a:lnTo>
                    <a:pt x="74221" y="6626"/>
                  </a:lnTo>
                  <a:lnTo>
                    <a:pt x="74300" y="6534"/>
                  </a:lnTo>
                  <a:lnTo>
                    <a:pt x="74378" y="6417"/>
                  </a:lnTo>
                  <a:lnTo>
                    <a:pt x="74287" y="6325"/>
                  </a:lnTo>
                  <a:lnTo>
                    <a:pt x="74182" y="6259"/>
                  </a:lnTo>
                  <a:lnTo>
                    <a:pt x="74064" y="6194"/>
                  </a:lnTo>
                  <a:lnTo>
                    <a:pt x="73946" y="6142"/>
                  </a:lnTo>
                  <a:lnTo>
                    <a:pt x="73684" y="6050"/>
                  </a:lnTo>
                  <a:lnTo>
                    <a:pt x="73553" y="5998"/>
                  </a:lnTo>
                  <a:lnTo>
                    <a:pt x="73409" y="5919"/>
                  </a:lnTo>
                  <a:lnTo>
                    <a:pt x="73540" y="5853"/>
                  </a:lnTo>
                  <a:lnTo>
                    <a:pt x="73658" y="5775"/>
                  </a:lnTo>
                  <a:lnTo>
                    <a:pt x="73750" y="5683"/>
                  </a:lnTo>
                  <a:lnTo>
                    <a:pt x="73828" y="5592"/>
                  </a:lnTo>
                  <a:lnTo>
                    <a:pt x="73881" y="5487"/>
                  </a:lnTo>
                  <a:lnTo>
                    <a:pt x="73933" y="5382"/>
                  </a:lnTo>
                  <a:lnTo>
                    <a:pt x="73972" y="5264"/>
                  </a:lnTo>
                  <a:lnTo>
                    <a:pt x="73998" y="5159"/>
                  </a:lnTo>
                  <a:lnTo>
                    <a:pt x="74221" y="5186"/>
                  </a:lnTo>
                  <a:lnTo>
                    <a:pt x="74431" y="5225"/>
                  </a:lnTo>
                  <a:lnTo>
                    <a:pt x="74850" y="5317"/>
                  </a:lnTo>
                  <a:lnTo>
                    <a:pt x="75059" y="5356"/>
                  </a:lnTo>
                  <a:lnTo>
                    <a:pt x="75269" y="5369"/>
                  </a:lnTo>
                  <a:lnTo>
                    <a:pt x="75373" y="5369"/>
                  </a:lnTo>
                  <a:lnTo>
                    <a:pt x="75478" y="5356"/>
                  </a:lnTo>
                  <a:lnTo>
                    <a:pt x="75583" y="5330"/>
                  </a:lnTo>
                  <a:lnTo>
                    <a:pt x="75688" y="5304"/>
                  </a:lnTo>
                  <a:lnTo>
                    <a:pt x="75517" y="5212"/>
                  </a:lnTo>
                  <a:lnTo>
                    <a:pt x="75347" y="5146"/>
                  </a:lnTo>
                  <a:lnTo>
                    <a:pt x="75177" y="5094"/>
                  </a:lnTo>
                  <a:lnTo>
                    <a:pt x="74994" y="5042"/>
                  </a:lnTo>
                  <a:lnTo>
                    <a:pt x="74614" y="4950"/>
                  </a:lnTo>
                  <a:lnTo>
                    <a:pt x="74247" y="4871"/>
                  </a:lnTo>
                  <a:lnTo>
                    <a:pt x="74064" y="4819"/>
                  </a:lnTo>
                  <a:lnTo>
                    <a:pt x="73894" y="4754"/>
                  </a:lnTo>
                  <a:lnTo>
                    <a:pt x="73723" y="4675"/>
                  </a:lnTo>
                  <a:lnTo>
                    <a:pt x="73553" y="4583"/>
                  </a:lnTo>
                  <a:lnTo>
                    <a:pt x="73396" y="4479"/>
                  </a:lnTo>
                  <a:lnTo>
                    <a:pt x="73252" y="4348"/>
                  </a:lnTo>
                  <a:lnTo>
                    <a:pt x="73121" y="4190"/>
                  </a:lnTo>
                  <a:lnTo>
                    <a:pt x="72990" y="4007"/>
                  </a:lnTo>
                  <a:lnTo>
                    <a:pt x="73331" y="4007"/>
                  </a:lnTo>
                  <a:lnTo>
                    <a:pt x="73658" y="4033"/>
                  </a:lnTo>
                  <a:lnTo>
                    <a:pt x="73985" y="4073"/>
                  </a:lnTo>
                  <a:lnTo>
                    <a:pt x="74300" y="4125"/>
                  </a:lnTo>
                  <a:lnTo>
                    <a:pt x="74614" y="4190"/>
                  </a:lnTo>
                  <a:lnTo>
                    <a:pt x="74928" y="4256"/>
                  </a:lnTo>
                  <a:lnTo>
                    <a:pt x="75557" y="4413"/>
                  </a:lnTo>
                  <a:lnTo>
                    <a:pt x="75845" y="4465"/>
                  </a:lnTo>
                  <a:lnTo>
                    <a:pt x="76185" y="4505"/>
                  </a:lnTo>
                  <a:lnTo>
                    <a:pt x="76539" y="4531"/>
                  </a:lnTo>
                  <a:lnTo>
                    <a:pt x="76905" y="4531"/>
                  </a:lnTo>
                  <a:lnTo>
                    <a:pt x="77259" y="4518"/>
                  </a:lnTo>
                  <a:lnTo>
                    <a:pt x="77560" y="4479"/>
                  </a:lnTo>
                  <a:lnTo>
                    <a:pt x="77678" y="4465"/>
                  </a:lnTo>
                  <a:lnTo>
                    <a:pt x="77783" y="4439"/>
                  </a:lnTo>
                  <a:lnTo>
                    <a:pt x="77874" y="4400"/>
                  </a:lnTo>
                  <a:lnTo>
                    <a:pt x="77940" y="4374"/>
                  </a:lnTo>
                  <a:lnTo>
                    <a:pt x="77338" y="4204"/>
                  </a:lnTo>
                  <a:lnTo>
                    <a:pt x="76722" y="4060"/>
                  </a:lnTo>
                  <a:lnTo>
                    <a:pt x="76120" y="3915"/>
                  </a:lnTo>
                  <a:lnTo>
                    <a:pt x="75504" y="3785"/>
                  </a:lnTo>
                  <a:lnTo>
                    <a:pt x="74902" y="3667"/>
                  </a:lnTo>
                  <a:lnTo>
                    <a:pt x="74287" y="3549"/>
                  </a:lnTo>
                  <a:lnTo>
                    <a:pt x="73056" y="3352"/>
                  </a:lnTo>
                  <a:lnTo>
                    <a:pt x="71825" y="3169"/>
                  </a:lnTo>
                  <a:lnTo>
                    <a:pt x="70594" y="3012"/>
                  </a:lnTo>
                  <a:lnTo>
                    <a:pt x="69350" y="2868"/>
                  </a:lnTo>
                  <a:lnTo>
                    <a:pt x="68119" y="2737"/>
                  </a:lnTo>
                  <a:lnTo>
                    <a:pt x="74116" y="2737"/>
                  </a:lnTo>
                  <a:lnTo>
                    <a:pt x="73946" y="2593"/>
                  </a:lnTo>
                  <a:lnTo>
                    <a:pt x="73789" y="2501"/>
                  </a:lnTo>
                  <a:lnTo>
                    <a:pt x="73710" y="2462"/>
                  </a:lnTo>
                  <a:lnTo>
                    <a:pt x="73632" y="2436"/>
                  </a:lnTo>
                  <a:lnTo>
                    <a:pt x="73566" y="2423"/>
                  </a:lnTo>
                  <a:lnTo>
                    <a:pt x="73475" y="2410"/>
                  </a:lnTo>
                  <a:lnTo>
                    <a:pt x="72637" y="2370"/>
                  </a:lnTo>
                  <a:lnTo>
                    <a:pt x="71785" y="2318"/>
                  </a:lnTo>
                  <a:lnTo>
                    <a:pt x="70096" y="2200"/>
                  </a:lnTo>
                  <a:lnTo>
                    <a:pt x="69258" y="2148"/>
                  </a:lnTo>
                  <a:lnTo>
                    <a:pt x="68407" y="2108"/>
                  </a:lnTo>
                  <a:lnTo>
                    <a:pt x="67556" y="2082"/>
                  </a:lnTo>
                  <a:lnTo>
                    <a:pt x="66718" y="2069"/>
                  </a:lnTo>
                  <a:lnTo>
                    <a:pt x="66443" y="2069"/>
                  </a:lnTo>
                  <a:lnTo>
                    <a:pt x="66168" y="2056"/>
                  </a:lnTo>
                  <a:lnTo>
                    <a:pt x="65618" y="2004"/>
                  </a:lnTo>
                  <a:lnTo>
                    <a:pt x="65081" y="1938"/>
                  </a:lnTo>
                  <a:lnTo>
                    <a:pt x="64531" y="1873"/>
                  </a:lnTo>
                  <a:lnTo>
                    <a:pt x="63994" y="1794"/>
                  </a:lnTo>
                  <a:lnTo>
                    <a:pt x="63444" y="1729"/>
                  </a:lnTo>
                  <a:lnTo>
                    <a:pt x="62907" y="1676"/>
                  </a:lnTo>
                  <a:lnTo>
                    <a:pt x="62632" y="1663"/>
                  </a:lnTo>
                  <a:lnTo>
                    <a:pt x="62357" y="1650"/>
                  </a:lnTo>
                  <a:lnTo>
                    <a:pt x="61624" y="1637"/>
                  </a:lnTo>
                  <a:lnTo>
                    <a:pt x="60891" y="1598"/>
                  </a:lnTo>
                  <a:lnTo>
                    <a:pt x="60157" y="1545"/>
                  </a:lnTo>
                  <a:lnTo>
                    <a:pt x="59437" y="1467"/>
                  </a:lnTo>
                  <a:lnTo>
                    <a:pt x="57984" y="1336"/>
                  </a:lnTo>
                  <a:lnTo>
                    <a:pt x="57250" y="1270"/>
                  </a:lnTo>
                  <a:lnTo>
                    <a:pt x="56517" y="1244"/>
                  </a:lnTo>
                  <a:lnTo>
                    <a:pt x="55967" y="1218"/>
                  </a:lnTo>
                  <a:lnTo>
                    <a:pt x="55417" y="1192"/>
                  </a:lnTo>
                  <a:lnTo>
                    <a:pt x="54330" y="1113"/>
                  </a:lnTo>
                  <a:lnTo>
                    <a:pt x="53230" y="1022"/>
                  </a:lnTo>
                  <a:lnTo>
                    <a:pt x="52144" y="917"/>
                  </a:lnTo>
                  <a:lnTo>
                    <a:pt x="51044" y="825"/>
                  </a:lnTo>
                  <a:lnTo>
                    <a:pt x="49957" y="747"/>
                  </a:lnTo>
                  <a:lnTo>
                    <a:pt x="48857" y="694"/>
                  </a:lnTo>
                  <a:lnTo>
                    <a:pt x="48307" y="681"/>
                  </a:lnTo>
                  <a:lnTo>
                    <a:pt x="47757" y="668"/>
                  </a:lnTo>
                  <a:lnTo>
                    <a:pt x="47325" y="668"/>
                  </a:lnTo>
                  <a:lnTo>
                    <a:pt x="47102" y="655"/>
                  </a:lnTo>
                  <a:lnTo>
                    <a:pt x="46893" y="629"/>
                  </a:lnTo>
                  <a:lnTo>
                    <a:pt x="46316" y="550"/>
                  </a:lnTo>
                  <a:lnTo>
                    <a:pt x="45727" y="498"/>
                  </a:lnTo>
                  <a:lnTo>
                    <a:pt x="45138" y="445"/>
                  </a:lnTo>
                  <a:lnTo>
                    <a:pt x="44549" y="406"/>
                  </a:lnTo>
                  <a:lnTo>
                    <a:pt x="43383" y="341"/>
                  </a:lnTo>
                  <a:lnTo>
                    <a:pt x="42218" y="262"/>
                  </a:lnTo>
                  <a:lnTo>
                    <a:pt x="41786" y="236"/>
                  </a:lnTo>
                  <a:lnTo>
                    <a:pt x="41341" y="223"/>
                  </a:lnTo>
                  <a:lnTo>
                    <a:pt x="40476" y="223"/>
                  </a:lnTo>
                  <a:lnTo>
                    <a:pt x="39586" y="236"/>
                  </a:lnTo>
                  <a:lnTo>
                    <a:pt x="38709" y="223"/>
                  </a:lnTo>
                  <a:lnTo>
                    <a:pt x="37661" y="197"/>
                  </a:lnTo>
                  <a:lnTo>
                    <a:pt x="36613" y="157"/>
                  </a:lnTo>
                  <a:lnTo>
                    <a:pt x="34531" y="79"/>
                  </a:lnTo>
                  <a:lnTo>
                    <a:pt x="33484" y="39"/>
                  </a:lnTo>
                  <a:lnTo>
                    <a:pt x="32436" y="13"/>
                  </a:lnTo>
                  <a:lnTo>
                    <a:pt x="313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5" name="Google Shape;2465;p44"/>
            <p:cNvSpPr/>
            <p:nvPr/>
          </p:nvSpPr>
          <p:spPr>
            <a:xfrm>
              <a:off x="7833202" y="4044949"/>
              <a:ext cx="143745" cy="123632"/>
            </a:xfrm>
            <a:custGeom>
              <a:avLst/>
              <a:gdLst/>
              <a:ahLst/>
              <a:cxnLst/>
              <a:rect l="l" t="t" r="r" b="b"/>
              <a:pathLst>
                <a:path w="6668" h="5735" extrusionOk="0">
                  <a:moveTo>
                    <a:pt x="2369" y="0"/>
                  </a:moveTo>
                  <a:cubicBezTo>
                    <a:pt x="848" y="0"/>
                    <a:pt x="1" y="2069"/>
                    <a:pt x="1" y="3875"/>
                  </a:cubicBezTo>
                  <a:cubicBezTo>
                    <a:pt x="1" y="5223"/>
                    <a:pt x="920" y="5735"/>
                    <a:pt x="1963" y="5735"/>
                  </a:cubicBezTo>
                  <a:cubicBezTo>
                    <a:pt x="2781" y="5735"/>
                    <a:pt x="3675" y="5420"/>
                    <a:pt x="4261" y="4948"/>
                  </a:cubicBezTo>
                  <a:cubicBezTo>
                    <a:pt x="5594" y="3875"/>
                    <a:pt x="6668" y="2802"/>
                    <a:pt x="4001" y="688"/>
                  </a:cubicBezTo>
                  <a:cubicBezTo>
                    <a:pt x="3394" y="205"/>
                    <a:pt x="2848" y="0"/>
                    <a:pt x="23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6" name="Google Shape;2466;p44"/>
            <p:cNvSpPr txBox="1"/>
            <p:nvPr/>
          </p:nvSpPr>
          <p:spPr>
            <a:xfrm>
              <a:off x="6279643" y="2018800"/>
              <a:ext cx="2145209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Не са подадени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за дейности, които не са генерирали разходи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67" name="Google Shape;2467;p44"/>
            <p:cNvSpPr txBox="1"/>
            <p:nvPr/>
          </p:nvSpPr>
          <p:spPr>
            <a:xfrm>
              <a:off x="6353174" y="1335041"/>
              <a:ext cx="1873027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bg-BG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Подкрепящи документи</a:t>
              </a:r>
              <a:r>
                <a:rPr lang="ro-RO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 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68" name="Google Shape;2468;p44"/>
            <p:cNvSpPr/>
            <p:nvPr/>
          </p:nvSpPr>
          <p:spPr>
            <a:xfrm>
              <a:off x="6524152" y="4344746"/>
              <a:ext cx="1787714" cy="633202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Всички документи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69" name="Google Shape;2469;p44"/>
            <p:cNvGrpSpPr/>
            <p:nvPr/>
          </p:nvGrpSpPr>
          <p:grpSpPr>
            <a:xfrm>
              <a:off x="8152364" y="1811524"/>
              <a:ext cx="210123" cy="207264"/>
              <a:chOff x="8152364" y="1811524"/>
              <a:chExt cx="210123" cy="207264"/>
            </a:xfrm>
          </p:grpSpPr>
          <p:sp>
            <p:nvSpPr>
              <p:cNvPr id="2470" name="Google Shape;2470;p44"/>
              <p:cNvSpPr/>
              <p:nvPr/>
            </p:nvSpPr>
            <p:spPr>
              <a:xfrm rot="912065">
                <a:off x="8165400" y="1878882"/>
                <a:ext cx="59697" cy="16387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96" extrusionOk="0">
                    <a:moveTo>
                      <a:pt x="329" y="1"/>
                    </a:moveTo>
                    <a:cubicBezTo>
                      <a:pt x="304" y="1"/>
                      <a:pt x="276" y="8"/>
                      <a:pt x="246" y="23"/>
                    </a:cubicBezTo>
                    <a:cubicBezTo>
                      <a:pt x="133" y="74"/>
                      <a:pt x="0" y="232"/>
                      <a:pt x="82" y="358"/>
                    </a:cubicBezTo>
                    <a:cubicBezTo>
                      <a:pt x="77" y="349"/>
                      <a:pt x="73" y="345"/>
                      <a:pt x="73" y="345"/>
                    </a:cubicBezTo>
                    <a:lnTo>
                      <a:pt x="73" y="345"/>
                    </a:lnTo>
                    <a:cubicBezTo>
                      <a:pt x="73" y="345"/>
                      <a:pt x="78" y="353"/>
                      <a:pt x="88" y="370"/>
                    </a:cubicBezTo>
                    <a:cubicBezTo>
                      <a:pt x="95" y="389"/>
                      <a:pt x="114" y="396"/>
                      <a:pt x="133" y="396"/>
                    </a:cubicBezTo>
                    <a:lnTo>
                      <a:pt x="158" y="396"/>
                    </a:lnTo>
                    <a:cubicBezTo>
                      <a:pt x="246" y="389"/>
                      <a:pt x="322" y="345"/>
                      <a:pt x="372" y="269"/>
                    </a:cubicBezTo>
                    <a:cubicBezTo>
                      <a:pt x="385" y="244"/>
                      <a:pt x="397" y="219"/>
                      <a:pt x="416" y="194"/>
                    </a:cubicBezTo>
                    <a:cubicBezTo>
                      <a:pt x="465" y="86"/>
                      <a:pt x="415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1" name="Google Shape;2471;p44"/>
              <p:cNvSpPr/>
              <p:nvPr/>
            </p:nvSpPr>
            <p:spPr>
              <a:xfrm rot="912065">
                <a:off x="8291303" y="1938802"/>
                <a:ext cx="54188" cy="16552"/>
              </a:xfrm>
              <a:custGeom>
                <a:avLst/>
                <a:gdLst/>
                <a:ahLst/>
                <a:cxnLst/>
                <a:rect l="l" t="t" r="r" b="b"/>
                <a:pathLst>
                  <a:path w="423" h="400" extrusionOk="0">
                    <a:moveTo>
                      <a:pt x="318" y="1"/>
                    </a:moveTo>
                    <a:cubicBezTo>
                      <a:pt x="283" y="1"/>
                      <a:pt x="244" y="13"/>
                      <a:pt x="215" y="25"/>
                    </a:cubicBezTo>
                    <a:cubicBezTo>
                      <a:pt x="229" y="17"/>
                      <a:pt x="236" y="14"/>
                      <a:pt x="233" y="14"/>
                    </a:cubicBezTo>
                    <a:cubicBezTo>
                      <a:pt x="231" y="14"/>
                      <a:pt x="225" y="16"/>
                      <a:pt x="215" y="18"/>
                    </a:cubicBezTo>
                    <a:cubicBezTo>
                      <a:pt x="164" y="31"/>
                      <a:pt x="120" y="62"/>
                      <a:pt x="82" y="100"/>
                    </a:cubicBezTo>
                    <a:cubicBezTo>
                      <a:pt x="38" y="132"/>
                      <a:pt x="7" y="189"/>
                      <a:pt x="7" y="245"/>
                    </a:cubicBezTo>
                    <a:cubicBezTo>
                      <a:pt x="0" y="271"/>
                      <a:pt x="7" y="296"/>
                      <a:pt x="19" y="321"/>
                    </a:cubicBezTo>
                    <a:cubicBezTo>
                      <a:pt x="27" y="379"/>
                      <a:pt x="61" y="400"/>
                      <a:pt x="103" y="400"/>
                    </a:cubicBezTo>
                    <a:cubicBezTo>
                      <a:pt x="192" y="400"/>
                      <a:pt x="322" y="309"/>
                      <a:pt x="360" y="258"/>
                    </a:cubicBezTo>
                    <a:cubicBezTo>
                      <a:pt x="404" y="201"/>
                      <a:pt x="423" y="132"/>
                      <a:pt x="410" y="62"/>
                    </a:cubicBezTo>
                    <a:cubicBezTo>
                      <a:pt x="394" y="16"/>
                      <a:pt x="358" y="1"/>
                      <a:pt x="3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2" name="Google Shape;2472;p44"/>
              <p:cNvSpPr/>
              <p:nvPr/>
            </p:nvSpPr>
            <p:spPr>
              <a:xfrm rot="912065">
                <a:off x="8172048" y="1958567"/>
                <a:ext cx="43043" cy="13987"/>
              </a:xfrm>
              <a:custGeom>
                <a:avLst/>
                <a:gdLst/>
                <a:ahLst/>
                <a:cxnLst/>
                <a:rect l="l" t="t" r="r" b="b"/>
                <a:pathLst>
                  <a:path w="336" h="338" extrusionOk="0">
                    <a:moveTo>
                      <a:pt x="258" y="1"/>
                    </a:moveTo>
                    <a:cubicBezTo>
                      <a:pt x="161" y="1"/>
                      <a:pt x="1" y="122"/>
                      <a:pt x="14" y="228"/>
                    </a:cubicBezTo>
                    <a:cubicBezTo>
                      <a:pt x="20" y="247"/>
                      <a:pt x="20" y="266"/>
                      <a:pt x="27" y="292"/>
                    </a:cubicBezTo>
                    <a:cubicBezTo>
                      <a:pt x="40" y="326"/>
                      <a:pt x="67" y="338"/>
                      <a:pt x="98" y="338"/>
                    </a:cubicBezTo>
                    <a:cubicBezTo>
                      <a:pt x="142" y="338"/>
                      <a:pt x="193" y="314"/>
                      <a:pt x="222" y="292"/>
                    </a:cubicBezTo>
                    <a:cubicBezTo>
                      <a:pt x="298" y="247"/>
                      <a:pt x="336" y="159"/>
                      <a:pt x="329" y="71"/>
                    </a:cubicBezTo>
                    <a:lnTo>
                      <a:pt x="329" y="71"/>
                    </a:lnTo>
                    <a:lnTo>
                      <a:pt x="329" y="77"/>
                    </a:lnTo>
                    <a:cubicBezTo>
                      <a:pt x="329" y="23"/>
                      <a:pt x="300" y="1"/>
                      <a:pt x="2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3" name="Google Shape;2473;p44"/>
              <p:cNvSpPr/>
              <p:nvPr/>
            </p:nvSpPr>
            <p:spPr>
              <a:xfrm rot="912065">
                <a:off x="8153308" y="1920572"/>
                <a:ext cx="42146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29" h="310" extrusionOk="0">
                    <a:moveTo>
                      <a:pt x="237" y="1"/>
                    </a:moveTo>
                    <a:cubicBezTo>
                      <a:pt x="217" y="1"/>
                      <a:pt x="195" y="7"/>
                      <a:pt x="171" y="15"/>
                    </a:cubicBezTo>
                    <a:lnTo>
                      <a:pt x="165" y="15"/>
                    </a:lnTo>
                    <a:cubicBezTo>
                      <a:pt x="64" y="59"/>
                      <a:pt x="1" y="223"/>
                      <a:pt x="70" y="261"/>
                    </a:cubicBezTo>
                    <a:lnTo>
                      <a:pt x="70" y="267"/>
                    </a:lnTo>
                    <a:cubicBezTo>
                      <a:pt x="83" y="298"/>
                      <a:pt x="103" y="310"/>
                      <a:pt x="125" y="310"/>
                    </a:cubicBezTo>
                    <a:cubicBezTo>
                      <a:pt x="190" y="310"/>
                      <a:pt x="278" y="207"/>
                      <a:pt x="297" y="160"/>
                    </a:cubicBezTo>
                    <a:cubicBezTo>
                      <a:pt x="310" y="128"/>
                      <a:pt x="329" y="78"/>
                      <a:pt x="304" y="40"/>
                    </a:cubicBezTo>
                    <a:cubicBezTo>
                      <a:pt x="286" y="11"/>
                      <a:pt x="263" y="1"/>
                      <a:pt x="2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4" name="Google Shape;2474;p44"/>
              <p:cNvSpPr/>
              <p:nvPr/>
            </p:nvSpPr>
            <p:spPr>
              <a:xfrm rot="912065">
                <a:off x="8166527" y="1992095"/>
                <a:ext cx="46246" cy="134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324" extrusionOk="0">
                    <a:moveTo>
                      <a:pt x="263" y="1"/>
                    </a:moveTo>
                    <a:cubicBezTo>
                      <a:pt x="251" y="1"/>
                      <a:pt x="237" y="3"/>
                      <a:pt x="222" y="8"/>
                    </a:cubicBezTo>
                    <a:cubicBezTo>
                      <a:pt x="127" y="33"/>
                      <a:pt x="1" y="109"/>
                      <a:pt x="7" y="222"/>
                    </a:cubicBezTo>
                    <a:lnTo>
                      <a:pt x="108" y="323"/>
                    </a:lnTo>
                    <a:cubicBezTo>
                      <a:pt x="203" y="311"/>
                      <a:pt x="285" y="254"/>
                      <a:pt x="322" y="166"/>
                    </a:cubicBezTo>
                    <a:cubicBezTo>
                      <a:pt x="361" y="95"/>
                      <a:pt x="342" y="1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5" name="Google Shape;2475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6" name="Google Shape;2476;p44"/>
              <p:cNvSpPr/>
              <p:nvPr/>
            </p:nvSpPr>
            <p:spPr>
              <a:xfrm rot="912065">
                <a:off x="8329977" y="2003988"/>
                <a:ext cx="31642" cy="10842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62" extrusionOk="0">
                    <a:moveTo>
                      <a:pt x="165" y="0"/>
                    </a:moveTo>
                    <a:cubicBezTo>
                      <a:pt x="83" y="6"/>
                      <a:pt x="13" y="76"/>
                      <a:pt x="1" y="158"/>
                    </a:cubicBezTo>
                    <a:cubicBezTo>
                      <a:pt x="1" y="173"/>
                      <a:pt x="5" y="185"/>
                      <a:pt x="7" y="199"/>
                    </a:cubicBezTo>
                    <a:lnTo>
                      <a:pt x="7" y="199"/>
                    </a:lnTo>
                    <a:cubicBezTo>
                      <a:pt x="3" y="235"/>
                      <a:pt x="20" y="261"/>
                      <a:pt x="52" y="261"/>
                    </a:cubicBezTo>
                    <a:cubicBezTo>
                      <a:pt x="57" y="261"/>
                      <a:pt x="64" y="260"/>
                      <a:pt x="70" y="259"/>
                    </a:cubicBezTo>
                    <a:cubicBezTo>
                      <a:pt x="171" y="233"/>
                      <a:pt x="247" y="139"/>
                      <a:pt x="234" y="32"/>
                    </a:cubicBezTo>
                    <a:cubicBezTo>
                      <a:pt x="228" y="13"/>
                      <a:pt x="203" y="0"/>
                      <a:pt x="1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7" name="Google Shape;2477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8" name="Google Shape;2478;p44"/>
              <p:cNvSpPr/>
              <p:nvPr/>
            </p:nvSpPr>
            <p:spPr>
              <a:xfrm rot="912065">
                <a:off x="8196762" y="1818245"/>
                <a:ext cx="52651" cy="10428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52" extrusionOk="0">
                    <a:moveTo>
                      <a:pt x="314" y="1"/>
                    </a:moveTo>
                    <a:cubicBezTo>
                      <a:pt x="290" y="1"/>
                      <a:pt x="263" y="7"/>
                      <a:pt x="240" y="16"/>
                    </a:cubicBezTo>
                    <a:cubicBezTo>
                      <a:pt x="177" y="22"/>
                      <a:pt x="0" y="218"/>
                      <a:pt x="126" y="243"/>
                    </a:cubicBezTo>
                    <a:cubicBezTo>
                      <a:pt x="149" y="248"/>
                      <a:pt x="172" y="251"/>
                      <a:pt x="196" y="251"/>
                    </a:cubicBezTo>
                    <a:cubicBezTo>
                      <a:pt x="304" y="251"/>
                      <a:pt x="410" y="191"/>
                      <a:pt x="410" y="66"/>
                    </a:cubicBezTo>
                    <a:cubicBezTo>
                      <a:pt x="410" y="32"/>
                      <a:pt x="384" y="2"/>
                      <a:pt x="351" y="2"/>
                    </a:cubicBezTo>
                    <a:cubicBezTo>
                      <a:pt x="347" y="2"/>
                      <a:pt x="344" y="3"/>
                      <a:pt x="341" y="3"/>
                    </a:cubicBezTo>
                    <a:cubicBezTo>
                      <a:pt x="332" y="2"/>
                      <a:pt x="324" y="1"/>
                      <a:pt x="3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9" name="Google Shape;2479;p44"/>
              <p:cNvSpPr/>
              <p:nvPr/>
            </p:nvSpPr>
            <p:spPr>
              <a:xfrm rot="912065">
                <a:off x="8311452" y="1870275"/>
                <a:ext cx="45349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354" h="241" extrusionOk="0">
                    <a:moveTo>
                      <a:pt x="283" y="0"/>
                    </a:moveTo>
                    <a:cubicBezTo>
                      <a:pt x="260" y="0"/>
                      <a:pt x="233" y="9"/>
                      <a:pt x="211" y="21"/>
                    </a:cubicBezTo>
                    <a:lnTo>
                      <a:pt x="211" y="21"/>
                    </a:lnTo>
                    <a:cubicBezTo>
                      <a:pt x="212" y="20"/>
                      <a:pt x="211" y="20"/>
                      <a:pt x="210" y="20"/>
                    </a:cubicBezTo>
                    <a:cubicBezTo>
                      <a:pt x="207" y="20"/>
                      <a:pt x="196" y="23"/>
                      <a:pt x="177" y="29"/>
                    </a:cubicBezTo>
                    <a:cubicBezTo>
                      <a:pt x="139" y="48"/>
                      <a:pt x="1" y="174"/>
                      <a:pt x="95" y="206"/>
                    </a:cubicBezTo>
                    <a:cubicBezTo>
                      <a:pt x="108" y="206"/>
                      <a:pt x="120" y="212"/>
                      <a:pt x="127" y="219"/>
                    </a:cubicBezTo>
                    <a:cubicBezTo>
                      <a:pt x="137" y="234"/>
                      <a:pt x="152" y="240"/>
                      <a:pt x="170" y="240"/>
                    </a:cubicBezTo>
                    <a:cubicBezTo>
                      <a:pt x="214" y="240"/>
                      <a:pt x="271" y="199"/>
                      <a:pt x="284" y="181"/>
                    </a:cubicBezTo>
                    <a:cubicBezTo>
                      <a:pt x="297" y="168"/>
                      <a:pt x="316" y="155"/>
                      <a:pt x="329" y="149"/>
                    </a:cubicBezTo>
                    <a:cubicBezTo>
                      <a:pt x="347" y="130"/>
                      <a:pt x="354" y="105"/>
                      <a:pt x="354" y="80"/>
                    </a:cubicBezTo>
                    <a:cubicBezTo>
                      <a:pt x="354" y="66"/>
                      <a:pt x="354" y="58"/>
                      <a:pt x="348" y="58"/>
                    </a:cubicBezTo>
                    <a:cubicBezTo>
                      <a:pt x="347" y="58"/>
                      <a:pt x="344" y="59"/>
                      <a:pt x="341" y="61"/>
                    </a:cubicBezTo>
                    <a:cubicBezTo>
                      <a:pt x="338" y="16"/>
                      <a:pt x="313" y="0"/>
                      <a:pt x="2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80" name="Google Shape;2480;p44"/>
          <p:cNvGrpSpPr/>
          <p:nvPr/>
        </p:nvGrpSpPr>
        <p:grpSpPr>
          <a:xfrm>
            <a:off x="3367750" y="2030054"/>
            <a:ext cx="2264737" cy="3761146"/>
            <a:chOff x="3367750" y="1172803"/>
            <a:chExt cx="2264737" cy="3761146"/>
          </a:xfrm>
        </p:grpSpPr>
        <p:sp>
          <p:nvSpPr>
            <p:cNvPr id="2481" name="Google Shape;2481;p44"/>
            <p:cNvSpPr/>
            <p:nvPr/>
          </p:nvSpPr>
          <p:spPr>
            <a:xfrm>
              <a:off x="3487279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2" name="Google Shape;2482;p44"/>
            <p:cNvSpPr/>
            <p:nvPr/>
          </p:nvSpPr>
          <p:spPr>
            <a:xfrm rot="10800000">
              <a:off x="3367750" y="1172803"/>
              <a:ext cx="1945575" cy="760772"/>
            </a:xfrm>
            <a:custGeom>
              <a:avLst/>
              <a:gdLst/>
              <a:ahLst/>
              <a:cxnLst/>
              <a:rect l="l" t="t" r="r" b="b"/>
              <a:pathLst>
                <a:path w="77823" h="23689" extrusionOk="0">
                  <a:moveTo>
                    <a:pt x="43671" y="19066"/>
                  </a:moveTo>
                  <a:lnTo>
                    <a:pt x="40070" y="19341"/>
                  </a:lnTo>
                  <a:lnTo>
                    <a:pt x="38276" y="19459"/>
                  </a:lnTo>
                  <a:lnTo>
                    <a:pt x="36482" y="19577"/>
                  </a:lnTo>
                  <a:lnTo>
                    <a:pt x="34702" y="19655"/>
                  </a:lnTo>
                  <a:lnTo>
                    <a:pt x="33798" y="19694"/>
                  </a:lnTo>
                  <a:lnTo>
                    <a:pt x="32908" y="19707"/>
                  </a:lnTo>
                  <a:lnTo>
                    <a:pt x="32004" y="19721"/>
                  </a:lnTo>
                  <a:lnTo>
                    <a:pt x="31114" y="19734"/>
                  </a:lnTo>
                  <a:lnTo>
                    <a:pt x="30223" y="19721"/>
                  </a:lnTo>
                  <a:lnTo>
                    <a:pt x="29320" y="19707"/>
                  </a:lnTo>
                  <a:lnTo>
                    <a:pt x="29320" y="19459"/>
                  </a:lnTo>
                  <a:lnTo>
                    <a:pt x="43671" y="19066"/>
                  </a:lnTo>
                  <a:close/>
                  <a:moveTo>
                    <a:pt x="63523" y="18752"/>
                  </a:moveTo>
                  <a:lnTo>
                    <a:pt x="64741" y="18778"/>
                  </a:lnTo>
                  <a:lnTo>
                    <a:pt x="65958" y="18817"/>
                  </a:lnTo>
                  <a:lnTo>
                    <a:pt x="67189" y="18869"/>
                  </a:lnTo>
                  <a:lnTo>
                    <a:pt x="67163" y="18961"/>
                  </a:lnTo>
                  <a:lnTo>
                    <a:pt x="67124" y="19053"/>
                  </a:lnTo>
                  <a:lnTo>
                    <a:pt x="67098" y="19118"/>
                  </a:lnTo>
                  <a:lnTo>
                    <a:pt x="67045" y="19184"/>
                  </a:lnTo>
                  <a:lnTo>
                    <a:pt x="67006" y="19236"/>
                  </a:lnTo>
                  <a:lnTo>
                    <a:pt x="66954" y="19275"/>
                  </a:lnTo>
                  <a:lnTo>
                    <a:pt x="66888" y="19315"/>
                  </a:lnTo>
                  <a:lnTo>
                    <a:pt x="66836" y="19341"/>
                  </a:lnTo>
                  <a:lnTo>
                    <a:pt x="66705" y="19380"/>
                  </a:lnTo>
                  <a:lnTo>
                    <a:pt x="66548" y="19406"/>
                  </a:lnTo>
                  <a:lnTo>
                    <a:pt x="66390" y="19406"/>
                  </a:lnTo>
                  <a:lnTo>
                    <a:pt x="66233" y="19419"/>
                  </a:lnTo>
                  <a:lnTo>
                    <a:pt x="62776" y="19406"/>
                  </a:lnTo>
                  <a:lnTo>
                    <a:pt x="59333" y="19406"/>
                  </a:lnTo>
                  <a:lnTo>
                    <a:pt x="58455" y="19419"/>
                  </a:lnTo>
                  <a:lnTo>
                    <a:pt x="57591" y="19459"/>
                  </a:lnTo>
                  <a:lnTo>
                    <a:pt x="56727" y="19498"/>
                  </a:lnTo>
                  <a:lnTo>
                    <a:pt x="55862" y="19550"/>
                  </a:lnTo>
                  <a:lnTo>
                    <a:pt x="54789" y="19603"/>
                  </a:lnTo>
                  <a:lnTo>
                    <a:pt x="53728" y="19629"/>
                  </a:lnTo>
                  <a:lnTo>
                    <a:pt x="52667" y="19642"/>
                  </a:lnTo>
                  <a:lnTo>
                    <a:pt x="51607" y="19642"/>
                  </a:lnTo>
                  <a:lnTo>
                    <a:pt x="51122" y="19655"/>
                  </a:lnTo>
                  <a:lnTo>
                    <a:pt x="50625" y="19681"/>
                  </a:lnTo>
                  <a:lnTo>
                    <a:pt x="50140" y="19707"/>
                  </a:lnTo>
                  <a:lnTo>
                    <a:pt x="49656" y="19734"/>
                  </a:lnTo>
                  <a:lnTo>
                    <a:pt x="49158" y="19747"/>
                  </a:lnTo>
                  <a:lnTo>
                    <a:pt x="48922" y="19747"/>
                  </a:lnTo>
                  <a:lnTo>
                    <a:pt x="48674" y="19721"/>
                  </a:lnTo>
                  <a:lnTo>
                    <a:pt x="48425" y="19694"/>
                  </a:lnTo>
                  <a:lnTo>
                    <a:pt x="48189" y="19655"/>
                  </a:lnTo>
                  <a:lnTo>
                    <a:pt x="47940" y="19603"/>
                  </a:lnTo>
                  <a:lnTo>
                    <a:pt x="47705" y="19524"/>
                  </a:lnTo>
                  <a:lnTo>
                    <a:pt x="50127" y="19328"/>
                  </a:lnTo>
                  <a:lnTo>
                    <a:pt x="52563" y="19158"/>
                  </a:lnTo>
                  <a:lnTo>
                    <a:pt x="54985" y="18987"/>
                  </a:lnTo>
                  <a:lnTo>
                    <a:pt x="56203" y="18922"/>
                  </a:lnTo>
                  <a:lnTo>
                    <a:pt x="57421" y="18869"/>
                  </a:lnTo>
                  <a:lnTo>
                    <a:pt x="58638" y="18817"/>
                  </a:lnTo>
                  <a:lnTo>
                    <a:pt x="59856" y="18778"/>
                  </a:lnTo>
                  <a:lnTo>
                    <a:pt x="61074" y="18752"/>
                  </a:lnTo>
                  <a:close/>
                  <a:moveTo>
                    <a:pt x="12847" y="0"/>
                  </a:moveTo>
                  <a:lnTo>
                    <a:pt x="12480" y="13"/>
                  </a:lnTo>
                  <a:lnTo>
                    <a:pt x="12113" y="26"/>
                  </a:lnTo>
                  <a:lnTo>
                    <a:pt x="11747" y="79"/>
                  </a:lnTo>
                  <a:lnTo>
                    <a:pt x="11328" y="131"/>
                  </a:lnTo>
                  <a:lnTo>
                    <a:pt x="10909" y="183"/>
                  </a:lnTo>
                  <a:lnTo>
                    <a:pt x="10503" y="210"/>
                  </a:lnTo>
                  <a:lnTo>
                    <a:pt x="10084" y="223"/>
                  </a:lnTo>
                  <a:lnTo>
                    <a:pt x="9665" y="223"/>
                  </a:lnTo>
                  <a:lnTo>
                    <a:pt x="9259" y="210"/>
                  </a:lnTo>
                  <a:lnTo>
                    <a:pt x="8853" y="170"/>
                  </a:lnTo>
                  <a:lnTo>
                    <a:pt x="8447" y="131"/>
                  </a:lnTo>
                  <a:lnTo>
                    <a:pt x="8172" y="105"/>
                  </a:lnTo>
                  <a:lnTo>
                    <a:pt x="7910" y="92"/>
                  </a:lnTo>
                  <a:lnTo>
                    <a:pt x="7661" y="105"/>
                  </a:lnTo>
                  <a:lnTo>
                    <a:pt x="7426" y="131"/>
                  </a:lnTo>
                  <a:lnTo>
                    <a:pt x="7190" y="197"/>
                  </a:lnTo>
                  <a:lnTo>
                    <a:pt x="6967" y="288"/>
                  </a:lnTo>
                  <a:lnTo>
                    <a:pt x="6758" y="419"/>
                  </a:lnTo>
                  <a:lnTo>
                    <a:pt x="6535" y="576"/>
                  </a:lnTo>
                  <a:lnTo>
                    <a:pt x="6653" y="576"/>
                  </a:lnTo>
                  <a:lnTo>
                    <a:pt x="6771" y="589"/>
                  </a:lnTo>
                  <a:lnTo>
                    <a:pt x="6993" y="629"/>
                  </a:lnTo>
                  <a:lnTo>
                    <a:pt x="7216" y="681"/>
                  </a:lnTo>
                  <a:lnTo>
                    <a:pt x="7439" y="760"/>
                  </a:lnTo>
                  <a:lnTo>
                    <a:pt x="7648" y="838"/>
                  </a:lnTo>
                  <a:lnTo>
                    <a:pt x="7871" y="917"/>
                  </a:lnTo>
                  <a:lnTo>
                    <a:pt x="8093" y="969"/>
                  </a:lnTo>
                  <a:lnTo>
                    <a:pt x="8211" y="982"/>
                  </a:lnTo>
                  <a:lnTo>
                    <a:pt x="8316" y="995"/>
                  </a:lnTo>
                  <a:lnTo>
                    <a:pt x="10529" y="1061"/>
                  </a:lnTo>
                  <a:lnTo>
                    <a:pt x="12729" y="1113"/>
                  </a:lnTo>
                  <a:lnTo>
                    <a:pt x="13829" y="1139"/>
                  </a:lnTo>
                  <a:lnTo>
                    <a:pt x="14942" y="1152"/>
                  </a:lnTo>
                  <a:lnTo>
                    <a:pt x="17142" y="1152"/>
                  </a:lnTo>
                  <a:lnTo>
                    <a:pt x="17600" y="1139"/>
                  </a:lnTo>
                  <a:lnTo>
                    <a:pt x="18281" y="1139"/>
                  </a:lnTo>
                  <a:lnTo>
                    <a:pt x="18491" y="1152"/>
                  </a:lnTo>
                  <a:lnTo>
                    <a:pt x="18700" y="1179"/>
                  </a:lnTo>
                  <a:lnTo>
                    <a:pt x="18896" y="1218"/>
                  </a:lnTo>
                  <a:lnTo>
                    <a:pt x="19211" y="1283"/>
                  </a:lnTo>
                  <a:lnTo>
                    <a:pt x="19525" y="1323"/>
                  </a:lnTo>
                  <a:lnTo>
                    <a:pt x="19839" y="1362"/>
                  </a:lnTo>
                  <a:lnTo>
                    <a:pt x="20140" y="1388"/>
                  </a:lnTo>
                  <a:lnTo>
                    <a:pt x="20455" y="1414"/>
                  </a:lnTo>
                  <a:lnTo>
                    <a:pt x="21397" y="1414"/>
                  </a:lnTo>
                  <a:lnTo>
                    <a:pt x="22013" y="1401"/>
                  </a:lnTo>
                  <a:lnTo>
                    <a:pt x="22628" y="1375"/>
                  </a:lnTo>
                  <a:lnTo>
                    <a:pt x="23244" y="1362"/>
                  </a:lnTo>
                  <a:lnTo>
                    <a:pt x="25339" y="1362"/>
                  </a:lnTo>
                  <a:lnTo>
                    <a:pt x="26832" y="1349"/>
                  </a:lnTo>
                  <a:lnTo>
                    <a:pt x="29791" y="1336"/>
                  </a:lnTo>
                  <a:lnTo>
                    <a:pt x="30813" y="1336"/>
                  </a:lnTo>
                  <a:lnTo>
                    <a:pt x="31821" y="1362"/>
                  </a:lnTo>
                  <a:lnTo>
                    <a:pt x="32829" y="1388"/>
                  </a:lnTo>
                  <a:lnTo>
                    <a:pt x="33837" y="1441"/>
                  </a:lnTo>
                  <a:lnTo>
                    <a:pt x="35867" y="1532"/>
                  </a:lnTo>
                  <a:lnTo>
                    <a:pt x="36875" y="1571"/>
                  </a:lnTo>
                  <a:lnTo>
                    <a:pt x="37884" y="1611"/>
                  </a:lnTo>
                  <a:lnTo>
                    <a:pt x="39691" y="1663"/>
                  </a:lnTo>
                  <a:lnTo>
                    <a:pt x="41498" y="1702"/>
                  </a:lnTo>
                  <a:lnTo>
                    <a:pt x="45125" y="1781"/>
                  </a:lnTo>
                  <a:lnTo>
                    <a:pt x="45308" y="1781"/>
                  </a:lnTo>
                  <a:lnTo>
                    <a:pt x="45505" y="1768"/>
                  </a:lnTo>
                  <a:lnTo>
                    <a:pt x="45609" y="1768"/>
                  </a:lnTo>
                  <a:lnTo>
                    <a:pt x="45701" y="1794"/>
                  </a:lnTo>
                  <a:lnTo>
                    <a:pt x="45806" y="1833"/>
                  </a:lnTo>
                  <a:lnTo>
                    <a:pt x="45911" y="1899"/>
                  </a:lnTo>
                  <a:lnTo>
                    <a:pt x="45753" y="1925"/>
                  </a:lnTo>
                  <a:lnTo>
                    <a:pt x="45636" y="1938"/>
                  </a:lnTo>
                  <a:lnTo>
                    <a:pt x="32620" y="1938"/>
                  </a:lnTo>
                  <a:lnTo>
                    <a:pt x="32070" y="1951"/>
                  </a:lnTo>
                  <a:lnTo>
                    <a:pt x="31520" y="1977"/>
                  </a:lnTo>
                  <a:lnTo>
                    <a:pt x="30407" y="2056"/>
                  </a:lnTo>
                  <a:lnTo>
                    <a:pt x="29857" y="2082"/>
                  </a:lnTo>
                  <a:lnTo>
                    <a:pt x="29307" y="2108"/>
                  </a:lnTo>
                  <a:lnTo>
                    <a:pt x="28757" y="2121"/>
                  </a:lnTo>
                  <a:lnTo>
                    <a:pt x="28207" y="2108"/>
                  </a:lnTo>
                  <a:lnTo>
                    <a:pt x="27617" y="2069"/>
                  </a:lnTo>
                  <a:lnTo>
                    <a:pt x="27041" y="2056"/>
                  </a:lnTo>
                  <a:lnTo>
                    <a:pt x="26753" y="2056"/>
                  </a:lnTo>
                  <a:lnTo>
                    <a:pt x="26465" y="2069"/>
                  </a:lnTo>
                  <a:lnTo>
                    <a:pt x="26190" y="2095"/>
                  </a:lnTo>
                  <a:lnTo>
                    <a:pt x="25902" y="2135"/>
                  </a:lnTo>
                  <a:lnTo>
                    <a:pt x="25562" y="2187"/>
                  </a:lnTo>
                  <a:lnTo>
                    <a:pt x="25221" y="2226"/>
                  </a:lnTo>
                  <a:lnTo>
                    <a:pt x="24540" y="2292"/>
                  </a:lnTo>
                  <a:lnTo>
                    <a:pt x="23859" y="2344"/>
                  </a:lnTo>
                  <a:lnTo>
                    <a:pt x="23165" y="2357"/>
                  </a:lnTo>
                  <a:lnTo>
                    <a:pt x="21803" y="2357"/>
                  </a:lnTo>
                  <a:lnTo>
                    <a:pt x="20455" y="2331"/>
                  </a:lnTo>
                  <a:lnTo>
                    <a:pt x="17299" y="2292"/>
                  </a:lnTo>
                  <a:lnTo>
                    <a:pt x="15728" y="2265"/>
                  </a:lnTo>
                  <a:lnTo>
                    <a:pt x="14143" y="2213"/>
                  </a:lnTo>
                  <a:lnTo>
                    <a:pt x="12598" y="2174"/>
                  </a:lnTo>
                  <a:lnTo>
                    <a:pt x="11066" y="2135"/>
                  </a:lnTo>
                  <a:lnTo>
                    <a:pt x="10293" y="2108"/>
                  </a:lnTo>
                  <a:lnTo>
                    <a:pt x="9521" y="2069"/>
                  </a:lnTo>
                  <a:lnTo>
                    <a:pt x="8748" y="2017"/>
                  </a:lnTo>
                  <a:lnTo>
                    <a:pt x="7989" y="1951"/>
                  </a:lnTo>
                  <a:lnTo>
                    <a:pt x="7818" y="1951"/>
                  </a:lnTo>
                  <a:lnTo>
                    <a:pt x="7661" y="1991"/>
                  </a:lnTo>
                  <a:lnTo>
                    <a:pt x="7596" y="2017"/>
                  </a:lnTo>
                  <a:lnTo>
                    <a:pt x="7543" y="2043"/>
                  </a:lnTo>
                  <a:lnTo>
                    <a:pt x="7504" y="2069"/>
                  </a:lnTo>
                  <a:lnTo>
                    <a:pt x="7491" y="2108"/>
                  </a:lnTo>
                  <a:lnTo>
                    <a:pt x="7478" y="2239"/>
                  </a:lnTo>
                  <a:lnTo>
                    <a:pt x="7439" y="2344"/>
                  </a:lnTo>
                  <a:lnTo>
                    <a:pt x="7399" y="2423"/>
                  </a:lnTo>
                  <a:lnTo>
                    <a:pt x="7347" y="2488"/>
                  </a:lnTo>
                  <a:lnTo>
                    <a:pt x="7282" y="2540"/>
                  </a:lnTo>
                  <a:lnTo>
                    <a:pt x="7216" y="2567"/>
                  </a:lnTo>
                  <a:lnTo>
                    <a:pt x="7151" y="2593"/>
                  </a:lnTo>
                  <a:lnTo>
                    <a:pt x="6915" y="2593"/>
                  </a:lnTo>
                  <a:lnTo>
                    <a:pt x="6758" y="2567"/>
                  </a:lnTo>
                  <a:lnTo>
                    <a:pt x="6601" y="2554"/>
                  </a:lnTo>
                  <a:lnTo>
                    <a:pt x="6522" y="2554"/>
                  </a:lnTo>
                  <a:lnTo>
                    <a:pt x="6457" y="2567"/>
                  </a:lnTo>
                  <a:lnTo>
                    <a:pt x="6339" y="2580"/>
                  </a:lnTo>
                  <a:lnTo>
                    <a:pt x="6221" y="2593"/>
                  </a:lnTo>
                  <a:lnTo>
                    <a:pt x="5972" y="2593"/>
                  </a:lnTo>
                  <a:lnTo>
                    <a:pt x="5841" y="2606"/>
                  </a:lnTo>
                  <a:lnTo>
                    <a:pt x="5723" y="2632"/>
                  </a:lnTo>
                  <a:lnTo>
                    <a:pt x="5605" y="2685"/>
                  </a:lnTo>
                  <a:lnTo>
                    <a:pt x="5474" y="2776"/>
                  </a:lnTo>
                  <a:lnTo>
                    <a:pt x="5710" y="2802"/>
                  </a:lnTo>
                  <a:lnTo>
                    <a:pt x="5946" y="2842"/>
                  </a:lnTo>
                  <a:lnTo>
                    <a:pt x="6391" y="2946"/>
                  </a:lnTo>
                  <a:lnTo>
                    <a:pt x="7295" y="3169"/>
                  </a:lnTo>
                  <a:lnTo>
                    <a:pt x="7753" y="3287"/>
                  </a:lnTo>
                  <a:lnTo>
                    <a:pt x="8211" y="3379"/>
                  </a:lnTo>
                  <a:lnTo>
                    <a:pt x="8434" y="3405"/>
                  </a:lnTo>
                  <a:lnTo>
                    <a:pt x="8670" y="3431"/>
                  </a:lnTo>
                  <a:lnTo>
                    <a:pt x="8905" y="3444"/>
                  </a:lnTo>
                  <a:lnTo>
                    <a:pt x="9154" y="3444"/>
                  </a:lnTo>
                  <a:lnTo>
                    <a:pt x="9062" y="3523"/>
                  </a:lnTo>
                  <a:lnTo>
                    <a:pt x="8971" y="3575"/>
                  </a:lnTo>
                  <a:lnTo>
                    <a:pt x="8879" y="3614"/>
                  </a:lnTo>
                  <a:lnTo>
                    <a:pt x="8787" y="3640"/>
                  </a:lnTo>
                  <a:lnTo>
                    <a:pt x="8696" y="3667"/>
                  </a:lnTo>
                  <a:lnTo>
                    <a:pt x="8604" y="3680"/>
                  </a:lnTo>
                  <a:lnTo>
                    <a:pt x="8028" y="3680"/>
                  </a:lnTo>
                  <a:lnTo>
                    <a:pt x="7845" y="3693"/>
                  </a:lnTo>
                  <a:lnTo>
                    <a:pt x="7753" y="3719"/>
                  </a:lnTo>
                  <a:lnTo>
                    <a:pt x="7661" y="3745"/>
                  </a:lnTo>
                  <a:lnTo>
                    <a:pt x="7426" y="3837"/>
                  </a:lnTo>
                  <a:lnTo>
                    <a:pt x="7177" y="3902"/>
                  </a:lnTo>
                  <a:lnTo>
                    <a:pt x="6928" y="3981"/>
                  </a:lnTo>
                  <a:lnTo>
                    <a:pt x="6692" y="4033"/>
                  </a:lnTo>
                  <a:lnTo>
                    <a:pt x="6195" y="4138"/>
                  </a:lnTo>
                  <a:lnTo>
                    <a:pt x="5697" y="4203"/>
                  </a:lnTo>
                  <a:lnTo>
                    <a:pt x="5186" y="4256"/>
                  </a:lnTo>
                  <a:lnTo>
                    <a:pt x="4689" y="4282"/>
                  </a:lnTo>
                  <a:lnTo>
                    <a:pt x="4178" y="4295"/>
                  </a:lnTo>
                  <a:lnTo>
                    <a:pt x="3681" y="4308"/>
                  </a:lnTo>
                  <a:lnTo>
                    <a:pt x="3458" y="4321"/>
                  </a:lnTo>
                  <a:lnTo>
                    <a:pt x="3235" y="4348"/>
                  </a:lnTo>
                  <a:lnTo>
                    <a:pt x="3026" y="4400"/>
                  </a:lnTo>
                  <a:lnTo>
                    <a:pt x="2816" y="4452"/>
                  </a:lnTo>
                  <a:lnTo>
                    <a:pt x="2607" y="4518"/>
                  </a:lnTo>
                  <a:lnTo>
                    <a:pt x="2410" y="4583"/>
                  </a:lnTo>
                  <a:lnTo>
                    <a:pt x="2004" y="4753"/>
                  </a:lnTo>
                  <a:lnTo>
                    <a:pt x="1612" y="4924"/>
                  </a:lnTo>
                  <a:lnTo>
                    <a:pt x="1206" y="5081"/>
                  </a:lnTo>
                  <a:lnTo>
                    <a:pt x="1009" y="5159"/>
                  </a:lnTo>
                  <a:lnTo>
                    <a:pt x="800" y="5225"/>
                  </a:lnTo>
                  <a:lnTo>
                    <a:pt x="590" y="5277"/>
                  </a:lnTo>
                  <a:lnTo>
                    <a:pt x="381" y="5330"/>
                  </a:lnTo>
                  <a:lnTo>
                    <a:pt x="328" y="5343"/>
                  </a:lnTo>
                  <a:lnTo>
                    <a:pt x="289" y="5382"/>
                  </a:lnTo>
                  <a:lnTo>
                    <a:pt x="197" y="5474"/>
                  </a:lnTo>
                  <a:lnTo>
                    <a:pt x="119" y="5565"/>
                  </a:lnTo>
                  <a:lnTo>
                    <a:pt x="53" y="5657"/>
                  </a:lnTo>
                  <a:lnTo>
                    <a:pt x="14" y="5736"/>
                  </a:lnTo>
                  <a:lnTo>
                    <a:pt x="1" y="5814"/>
                  </a:lnTo>
                  <a:lnTo>
                    <a:pt x="1" y="5853"/>
                  </a:lnTo>
                  <a:lnTo>
                    <a:pt x="14" y="5893"/>
                  </a:lnTo>
                  <a:lnTo>
                    <a:pt x="40" y="5932"/>
                  </a:lnTo>
                  <a:lnTo>
                    <a:pt x="66" y="5971"/>
                  </a:lnTo>
                  <a:lnTo>
                    <a:pt x="158" y="6050"/>
                  </a:lnTo>
                  <a:lnTo>
                    <a:pt x="289" y="6128"/>
                  </a:lnTo>
                  <a:lnTo>
                    <a:pt x="368" y="6168"/>
                  </a:lnTo>
                  <a:lnTo>
                    <a:pt x="459" y="6194"/>
                  </a:lnTo>
                  <a:lnTo>
                    <a:pt x="564" y="6220"/>
                  </a:lnTo>
                  <a:lnTo>
                    <a:pt x="656" y="6220"/>
                  </a:lnTo>
                  <a:lnTo>
                    <a:pt x="760" y="6207"/>
                  </a:lnTo>
                  <a:lnTo>
                    <a:pt x="852" y="6194"/>
                  </a:lnTo>
                  <a:lnTo>
                    <a:pt x="957" y="6168"/>
                  </a:lnTo>
                  <a:lnTo>
                    <a:pt x="1062" y="6128"/>
                  </a:lnTo>
                  <a:lnTo>
                    <a:pt x="1166" y="6076"/>
                  </a:lnTo>
                  <a:lnTo>
                    <a:pt x="1271" y="6011"/>
                  </a:lnTo>
                  <a:lnTo>
                    <a:pt x="1376" y="5945"/>
                  </a:lnTo>
                  <a:lnTo>
                    <a:pt x="1481" y="5853"/>
                  </a:lnTo>
                  <a:lnTo>
                    <a:pt x="1585" y="5762"/>
                  </a:lnTo>
                  <a:lnTo>
                    <a:pt x="1677" y="5657"/>
                  </a:lnTo>
                  <a:lnTo>
                    <a:pt x="1782" y="5552"/>
                  </a:lnTo>
                  <a:lnTo>
                    <a:pt x="1873" y="5421"/>
                  </a:lnTo>
                  <a:lnTo>
                    <a:pt x="1991" y="5487"/>
                  </a:lnTo>
                  <a:lnTo>
                    <a:pt x="2109" y="5552"/>
                  </a:lnTo>
                  <a:lnTo>
                    <a:pt x="2358" y="5644"/>
                  </a:lnTo>
                  <a:lnTo>
                    <a:pt x="2620" y="5722"/>
                  </a:lnTo>
                  <a:lnTo>
                    <a:pt x="2882" y="5801"/>
                  </a:lnTo>
                  <a:lnTo>
                    <a:pt x="3406" y="5932"/>
                  </a:lnTo>
                  <a:lnTo>
                    <a:pt x="3667" y="6011"/>
                  </a:lnTo>
                  <a:lnTo>
                    <a:pt x="3916" y="6102"/>
                  </a:lnTo>
                  <a:lnTo>
                    <a:pt x="3406" y="6194"/>
                  </a:lnTo>
                  <a:lnTo>
                    <a:pt x="3026" y="6259"/>
                  </a:lnTo>
                  <a:lnTo>
                    <a:pt x="2882" y="6299"/>
                  </a:lnTo>
                  <a:lnTo>
                    <a:pt x="2751" y="6338"/>
                  </a:lnTo>
                  <a:lnTo>
                    <a:pt x="2659" y="6390"/>
                  </a:lnTo>
                  <a:lnTo>
                    <a:pt x="2581" y="6443"/>
                  </a:lnTo>
                  <a:lnTo>
                    <a:pt x="2528" y="6495"/>
                  </a:lnTo>
                  <a:lnTo>
                    <a:pt x="2489" y="6561"/>
                  </a:lnTo>
                  <a:lnTo>
                    <a:pt x="2463" y="6639"/>
                  </a:lnTo>
                  <a:lnTo>
                    <a:pt x="2463" y="6731"/>
                  </a:lnTo>
                  <a:lnTo>
                    <a:pt x="2463" y="6822"/>
                  </a:lnTo>
                  <a:lnTo>
                    <a:pt x="2476" y="6940"/>
                  </a:lnTo>
                  <a:lnTo>
                    <a:pt x="2528" y="7228"/>
                  </a:lnTo>
                  <a:lnTo>
                    <a:pt x="2148" y="7412"/>
                  </a:lnTo>
                  <a:lnTo>
                    <a:pt x="1965" y="7516"/>
                  </a:lnTo>
                  <a:lnTo>
                    <a:pt x="1769" y="7647"/>
                  </a:lnTo>
                  <a:lnTo>
                    <a:pt x="1585" y="7778"/>
                  </a:lnTo>
                  <a:lnTo>
                    <a:pt x="1415" y="7949"/>
                  </a:lnTo>
                  <a:lnTo>
                    <a:pt x="1232" y="8158"/>
                  </a:lnTo>
                  <a:lnTo>
                    <a:pt x="1062" y="8394"/>
                  </a:lnTo>
                  <a:lnTo>
                    <a:pt x="1062" y="8394"/>
                  </a:lnTo>
                  <a:lnTo>
                    <a:pt x="1402" y="8289"/>
                  </a:lnTo>
                  <a:lnTo>
                    <a:pt x="1729" y="8197"/>
                  </a:lnTo>
                  <a:lnTo>
                    <a:pt x="2057" y="8119"/>
                  </a:lnTo>
                  <a:lnTo>
                    <a:pt x="2384" y="8040"/>
                  </a:lnTo>
                  <a:lnTo>
                    <a:pt x="2698" y="7988"/>
                  </a:lnTo>
                  <a:lnTo>
                    <a:pt x="3013" y="7949"/>
                  </a:lnTo>
                  <a:lnTo>
                    <a:pt x="3327" y="7935"/>
                  </a:lnTo>
                  <a:lnTo>
                    <a:pt x="3641" y="7935"/>
                  </a:lnTo>
                  <a:lnTo>
                    <a:pt x="3942" y="7949"/>
                  </a:lnTo>
                  <a:lnTo>
                    <a:pt x="4244" y="8001"/>
                  </a:lnTo>
                  <a:lnTo>
                    <a:pt x="4545" y="8066"/>
                  </a:lnTo>
                  <a:lnTo>
                    <a:pt x="4846" y="8158"/>
                  </a:lnTo>
                  <a:lnTo>
                    <a:pt x="5134" y="8276"/>
                  </a:lnTo>
                  <a:lnTo>
                    <a:pt x="5422" y="8433"/>
                  </a:lnTo>
                  <a:lnTo>
                    <a:pt x="5710" y="8616"/>
                  </a:lnTo>
                  <a:lnTo>
                    <a:pt x="5998" y="8826"/>
                  </a:lnTo>
                  <a:lnTo>
                    <a:pt x="5723" y="8865"/>
                  </a:lnTo>
                  <a:lnTo>
                    <a:pt x="5448" y="8891"/>
                  </a:lnTo>
                  <a:lnTo>
                    <a:pt x="4885" y="8931"/>
                  </a:lnTo>
                  <a:lnTo>
                    <a:pt x="4309" y="8970"/>
                  </a:lnTo>
                  <a:lnTo>
                    <a:pt x="4034" y="8996"/>
                  </a:lnTo>
                  <a:lnTo>
                    <a:pt x="3746" y="9022"/>
                  </a:lnTo>
                  <a:lnTo>
                    <a:pt x="3471" y="9075"/>
                  </a:lnTo>
                  <a:lnTo>
                    <a:pt x="3209" y="9140"/>
                  </a:lnTo>
                  <a:lnTo>
                    <a:pt x="2934" y="9232"/>
                  </a:lnTo>
                  <a:lnTo>
                    <a:pt x="2685" y="9337"/>
                  </a:lnTo>
                  <a:lnTo>
                    <a:pt x="2554" y="9402"/>
                  </a:lnTo>
                  <a:lnTo>
                    <a:pt x="2437" y="9481"/>
                  </a:lnTo>
                  <a:lnTo>
                    <a:pt x="2319" y="9559"/>
                  </a:lnTo>
                  <a:lnTo>
                    <a:pt x="2201" y="9651"/>
                  </a:lnTo>
                  <a:lnTo>
                    <a:pt x="2083" y="9756"/>
                  </a:lnTo>
                  <a:lnTo>
                    <a:pt x="1978" y="9860"/>
                  </a:lnTo>
                  <a:lnTo>
                    <a:pt x="1860" y="9991"/>
                  </a:lnTo>
                  <a:lnTo>
                    <a:pt x="1756" y="10122"/>
                  </a:lnTo>
                  <a:lnTo>
                    <a:pt x="1926" y="10162"/>
                  </a:lnTo>
                  <a:lnTo>
                    <a:pt x="2083" y="10188"/>
                  </a:lnTo>
                  <a:lnTo>
                    <a:pt x="2253" y="10201"/>
                  </a:lnTo>
                  <a:lnTo>
                    <a:pt x="2410" y="10201"/>
                  </a:lnTo>
                  <a:lnTo>
                    <a:pt x="2751" y="10175"/>
                  </a:lnTo>
                  <a:lnTo>
                    <a:pt x="3078" y="10135"/>
                  </a:lnTo>
                  <a:lnTo>
                    <a:pt x="3419" y="10109"/>
                  </a:lnTo>
                  <a:lnTo>
                    <a:pt x="3576" y="10109"/>
                  </a:lnTo>
                  <a:lnTo>
                    <a:pt x="3746" y="10122"/>
                  </a:lnTo>
                  <a:lnTo>
                    <a:pt x="3916" y="10148"/>
                  </a:lnTo>
                  <a:lnTo>
                    <a:pt x="4100" y="10188"/>
                  </a:lnTo>
                  <a:lnTo>
                    <a:pt x="4270" y="10266"/>
                  </a:lnTo>
                  <a:lnTo>
                    <a:pt x="4440" y="10358"/>
                  </a:lnTo>
                  <a:lnTo>
                    <a:pt x="4257" y="10345"/>
                  </a:lnTo>
                  <a:lnTo>
                    <a:pt x="4086" y="10345"/>
                  </a:lnTo>
                  <a:lnTo>
                    <a:pt x="3916" y="10358"/>
                  </a:lnTo>
                  <a:lnTo>
                    <a:pt x="3759" y="10384"/>
                  </a:lnTo>
                  <a:lnTo>
                    <a:pt x="3615" y="10423"/>
                  </a:lnTo>
                  <a:lnTo>
                    <a:pt x="3471" y="10463"/>
                  </a:lnTo>
                  <a:lnTo>
                    <a:pt x="3340" y="10515"/>
                  </a:lnTo>
                  <a:lnTo>
                    <a:pt x="3196" y="10581"/>
                  </a:lnTo>
                  <a:lnTo>
                    <a:pt x="3078" y="10646"/>
                  </a:lnTo>
                  <a:lnTo>
                    <a:pt x="2960" y="10725"/>
                  </a:lnTo>
                  <a:lnTo>
                    <a:pt x="2725" y="10908"/>
                  </a:lnTo>
                  <a:lnTo>
                    <a:pt x="2502" y="11104"/>
                  </a:lnTo>
                  <a:lnTo>
                    <a:pt x="2293" y="11314"/>
                  </a:lnTo>
                  <a:lnTo>
                    <a:pt x="2175" y="11471"/>
                  </a:lnTo>
                  <a:lnTo>
                    <a:pt x="2096" y="11602"/>
                  </a:lnTo>
                  <a:lnTo>
                    <a:pt x="2070" y="11654"/>
                  </a:lnTo>
                  <a:lnTo>
                    <a:pt x="2070" y="11720"/>
                  </a:lnTo>
                  <a:lnTo>
                    <a:pt x="2070" y="11772"/>
                  </a:lnTo>
                  <a:lnTo>
                    <a:pt x="2083" y="11811"/>
                  </a:lnTo>
                  <a:lnTo>
                    <a:pt x="2096" y="11864"/>
                  </a:lnTo>
                  <a:lnTo>
                    <a:pt x="2135" y="11903"/>
                  </a:lnTo>
                  <a:lnTo>
                    <a:pt x="2188" y="11942"/>
                  </a:lnTo>
                  <a:lnTo>
                    <a:pt x="2240" y="11982"/>
                  </a:lnTo>
                  <a:lnTo>
                    <a:pt x="2384" y="12060"/>
                  </a:lnTo>
                  <a:lnTo>
                    <a:pt x="2567" y="12126"/>
                  </a:lnTo>
                  <a:lnTo>
                    <a:pt x="2777" y="12178"/>
                  </a:lnTo>
                  <a:lnTo>
                    <a:pt x="3000" y="12204"/>
                  </a:lnTo>
                  <a:lnTo>
                    <a:pt x="3222" y="12230"/>
                  </a:lnTo>
                  <a:lnTo>
                    <a:pt x="3458" y="12244"/>
                  </a:lnTo>
                  <a:lnTo>
                    <a:pt x="3694" y="12257"/>
                  </a:lnTo>
                  <a:lnTo>
                    <a:pt x="3956" y="12283"/>
                  </a:lnTo>
                  <a:lnTo>
                    <a:pt x="4217" y="12335"/>
                  </a:lnTo>
                  <a:lnTo>
                    <a:pt x="4505" y="12414"/>
                  </a:lnTo>
                  <a:lnTo>
                    <a:pt x="4322" y="12466"/>
                  </a:lnTo>
                  <a:lnTo>
                    <a:pt x="4139" y="12505"/>
                  </a:lnTo>
                  <a:lnTo>
                    <a:pt x="3785" y="12571"/>
                  </a:lnTo>
                  <a:lnTo>
                    <a:pt x="3432" y="12610"/>
                  </a:lnTo>
                  <a:lnTo>
                    <a:pt x="3091" y="12650"/>
                  </a:lnTo>
                  <a:lnTo>
                    <a:pt x="2934" y="12689"/>
                  </a:lnTo>
                  <a:lnTo>
                    <a:pt x="2777" y="12715"/>
                  </a:lnTo>
                  <a:lnTo>
                    <a:pt x="2620" y="12767"/>
                  </a:lnTo>
                  <a:lnTo>
                    <a:pt x="2476" y="12833"/>
                  </a:lnTo>
                  <a:lnTo>
                    <a:pt x="2332" y="12898"/>
                  </a:lnTo>
                  <a:lnTo>
                    <a:pt x="2201" y="13003"/>
                  </a:lnTo>
                  <a:lnTo>
                    <a:pt x="2070" y="13121"/>
                  </a:lnTo>
                  <a:lnTo>
                    <a:pt x="1952" y="13252"/>
                  </a:lnTo>
                  <a:lnTo>
                    <a:pt x="2764" y="13396"/>
                  </a:lnTo>
                  <a:lnTo>
                    <a:pt x="3589" y="13527"/>
                  </a:lnTo>
                  <a:lnTo>
                    <a:pt x="4414" y="13645"/>
                  </a:lnTo>
                  <a:lnTo>
                    <a:pt x="5239" y="13736"/>
                  </a:lnTo>
                  <a:lnTo>
                    <a:pt x="5645" y="13776"/>
                  </a:lnTo>
                  <a:lnTo>
                    <a:pt x="6064" y="13789"/>
                  </a:lnTo>
                  <a:lnTo>
                    <a:pt x="6470" y="13815"/>
                  </a:lnTo>
                  <a:lnTo>
                    <a:pt x="6889" y="13815"/>
                  </a:lnTo>
                  <a:lnTo>
                    <a:pt x="7308" y="13802"/>
                  </a:lnTo>
                  <a:lnTo>
                    <a:pt x="7727" y="13776"/>
                  </a:lnTo>
                  <a:lnTo>
                    <a:pt x="8146" y="13736"/>
                  </a:lnTo>
                  <a:lnTo>
                    <a:pt x="8578" y="13697"/>
                  </a:lnTo>
                  <a:lnTo>
                    <a:pt x="8473" y="14038"/>
                  </a:lnTo>
                  <a:lnTo>
                    <a:pt x="8434" y="14155"/>
                  </a:lnTo>
                  <a:lnTo>
                    <a:pt x="8395" y="14221"/>
                  </a:lnTo>
                  <a:lnTo>
                    <a:pt x="8329" y="14273"/>
                  </a:lnTo>
                  <a:lnTo>
                    <a:pt x="8251" y="14299"/>
                  </a:lnTo>
                  <a:lnTo>
                    <a:pt x="8146" y="14313"/>
                  </a:lnTo>
                  <a:lnTo>
                    <a:pt x="8002" y="14326"/>
                  </a:lnTo>
                  <a:lnTo>
                    <a:pt x="7412" y="14378"/>
                  </a:lnTo>
                  <a:lnTo>
                    <a:pt x="6836" y="14430"/>
                  </a:lnTo>
                  <a:lnTo>
                    <a:pt x="5658" y="14548"/>
                  </a:lnTo>
                  <a:lnTo>
                    <a:pt x="5069" y="14601"/>
                  </a:lnTo>
                  <a:lnTo>
                    <a:pt x="4479" y="14640"/>
                  </a:lnTo>
                  <a:lnTo>
                    <a:pt x="3890" y="14666"/>
                  </a:lnTo>
                  <a:lnTo>
                    <a:pt x="3157" y="14666"/>
                  </a:lnTo>
                  <a:lnTo>
                    <a:pt x="3026" y="14679"/>
                  </a:lnTo>
                  <a:lnTo>
                    <a:pt x="2882" y="14705"/>
                  </a:lnTo>
                  <a:lnTo>
                    <a:pt x="2738" y="14745"/>
                  </a:lnTo>
                  <a:lnTo>
                    <a:pt x="2463" y="14836"/>
                  </a:lnTo>
                  <a:lnTo>
                    <a:pt x="2188" y="14928"/>
                  </a:lnTo>
                  <a:lnTo>
                    <a:pt x="2057" y="14980"/>
                  </a:lnTo>
                  <a:lnTo>
                    <a:pt x="2004" y="15020"/>
                  </a:lnTo>
                  <a:lnTo>
                    <a:pt x="1965" y="15046"/>
                  </a:lnTo>
                  <a:lnTo>
                    <a:pt x="1939" y="15085"/>
                  </a:lnTo>
                  <a:lnTo>
                    <a:pt x="1913" y="15124"/>
                  </a:lnTo>
                  <a:lnTo>
                    <a:pt x="1900" y="15164"/>
                  </a:lnTo>
                  <a:lnTo>
                    <a:pt x="1887" y="15216"/>
                  </a:lnTo>
                  <a:lnTo>
                    <a:pt x="1900" y="15295"/>
                  </a:lnTo>
                  <a:lnTo>
                    <a:pt x="1926" y="15373"/>
                  </a:lnTo>
                  <a:lnTo>
                    <a:pt x="1991" y="15439"/>
                  </a:lnTo>
                  <a:lnTo>
                    <a:pt x="2083" y="15491"/>
                  </a:lnTo>
                  <a:lnTo>
                    <a:pt x="2279" y="15596"/>
                  </a:lnTo>
                  <a:lnTo>
                    <a:pt x="2463" y="15701"/>
                  </a:lnTo>
                  <a:lnTo>
                    <a:pt x="2816" y="15949"/>
                  </a:lnTo>
                  <a:lnTo>
                    <a:pt x="3000" y="16067"/>
                  </a:lnTo>
                  <a:lnTo>
                    <a:pt x="3196" y="16159"/>
                  </a:lnTo>
                  <a:lnTo>
                    <a:pt x="3301" y="16198"/>
                  </a:lnTo>
                  <a:lnTo>
                    <a:pt x="3406" y="16237"/>
                  </a:lnTo>
                  <a:lnTo>
                    <a:pt x="3523" y="16264"/>
                  </a:lnTo>
                  <a:lnTo>
                    <a:pt x="3641" y="16277"/>
                  </a:lnTo>
                  <a:lnTo>
                    <a:pt x="3877" y="16290"/>
                  </a:lnTo>
                  <a:lnTo>
                    <a:pt x="4008" y="16303"/>
                  </a:lnTo>
                  <a:lnTo>
                    <a:pt x="4139" y="16316"/>
                  </a:lnTo>
                  <a:lnTo>
                    <a:pt x="4270" y="16342"/>
                  </a:lnTo>
                  <a:lnTo>
                    <a:pt x="4388" y="16381"/>
                  </a:lnTo>
                  <a:lnTo>
                    <a:pt x="4505" y="16447"/>
                  </a:lnTo>
                  <a:lnTo>
                    <a:pt x="4558" y="16486"/>
                  </a:lnTo>
                  <a:lnTo>
                    <a:pt x="4610" y="16539"/>
                  </a:lnTo>
                  <a:lnTo>
                    <a:pt x="4414" y="16656"/>
                  </a:lnTo>
                  <a:lnTo>
                    <a:pt x="4217" y="16735"/>
                  </a:lnTo>
                  <a:lnTo>
                    <a:pt x="4008" y="16800"/>
                  </a:lnTo>
                  <a:lnTo>
                    <a:pt x="3798" y="16853"/>
                  </a:lnTo>
                  <a:lnTo>
                    <a:pt x="3576" y="16892"/>
                  </a:lnTo>
                  <a:lnTo>
                    <a:pt x="3366" y="16931"/>
                  </a:lnTo>
                  <a:lnTo>
                    <a:pt x="2921" y="16997"/>
                  </a:lnTo>
                  <a:lnTo>
                    <a:pt x="2698" y="17036"/>
                  </a:lnTo>
                  <a:lnTo>
                    <a:pt x="2489" y="17089"/>
                  </a:lnTo>
                  <a:lnTo>
                    <a:pt x="2293" y="17154"/>
                  </a:lnTo>
                  <a:lnTo>
                    <a:pt x="2083" y="17233"/>
                  </a:lnTo>
                  <a:lnTo>
                    <a:pt x="1900" y="17350"/>
                  </a:lnTo>
                  <a:lnTo>
                    <a:pt x="1716" y="17481"/>
                  </a:lnTo>
                  <a:lnTo>
                    <a:pt x="1638" y="17560"/>
                  </a:lnTo>
                  <a:lnTo>
                    <a:pt x="1546" y="17652"/>
                  </a:lnTo>
                  <a:lnTo>
                    <a:pt x="1481" y="17743"/>
                  </a:lnTo>
                  <a:lnTo>
                    <a:pt x="1402" y="17848"/>
                  </a:lnTo>
                  <a:lnTo>
                    <a:pt x="1546" y="17979"/>
                  </a:lnTo>
                  <a:lnTo>
                    <a:pt x="1703" y="18084"/>
                  </a:lnTo>
                  <a:lnTo>
                    <a:pt x="1847" y="18162"/>
                  </a:lnTo>
                  <a:lnTo>
                    <a:pt x="2004" y="18215"/>
                  </a:lnTo>
                  <a:lnTo>
                    <a:pt x="2175" y="18254"/>
                  </a:lnTo>
                  <a:lnTo>
                    <a:pt x="2332" y="18280"/>
                  </a:lnTo>
                  <a:lnTo>
                    <a:pt x="2502" y="18293"/>
                  </a:lnTo>
                  <a:lnTo>
                    <a:pt x="2659" y="18293"/>
                  </a:lnTo>
                  <a:lnTo>
                    <a:pt x="4545" y="18346"/>
                  </a:lnTo>
                  <a:lnTo>
                    <a:pt x="5474" y="18359"/>
                  </a:lnTo>
                  <a:lnTo>
                    <a:pt x="6417" y="18346"/>
                  </a:lnTo>
                  <a:lnTo>
                    <a:pt x="7151" y="18319"/>
                  </a:lnTo>
                  <a:lnTo>
                    <a:pt x="7884" y="18293"/>
                  </a:lnTo>
                  <a:lnTo>
                    <a:pt x="9364" y="18241"/>
                  </a:lnTo>
                  <a:lnTo>
                    <a:pt x="10097" y="18215"/>
                  </a:lnTo>
                  <a:lnTo>
                    <a:pt x="10830" y="18215"/>
                  </a:lnTo>
                  <a:lnTo>
                    <a:pt x="11577" y="18228"/>
                  </a:lnTo>
                  <a:lnTo>
                    <a:pt x="12310" y="18280"/>
                  </a:lnTo>
                  <a:lnTo>
                    <a:pt x="12912" y="18306"/>
                  </a:lnTo>
                  <a:lnTo>
                    <a:pt x="13528" y="18306"/>
                  </a:lnTo>
                  <a:lnTo>
                    <a:pt x="14130" y="18293"/>
                  </a:lnTo>
                  <a:lnTo>
                    <a:pt x="14745" y="18254"/>
                  </a:lnTo>
                  <a:lnTo>
                    <a:pt x="15348" y="18202"/>
                  </a:lnTo>
                  <a:lnTo>
                    <a:pt x="15950" y="18136"/>
                  </a:lnTo>
                  <a:lnTo>
                    <a:pt x="17168" y="17992"/>
                  </a:lnTo>
                  <a:lnTo>
                    <a:pt x="17417" y="17966"/>
                  </a:lnTo>
                  <a:lnTo>
                    <a:pt x="17692" y="17966"/>
                  </a:lnTo>
                  <a:lnTo>
                    <a:pt x="17823" y="17979"/>
                  </a:lnTo>
                  <a:lnTo>
                    <a:pt x="17967" y="18018"/>
                  </a:lnTo>
                  <a:lnTo>
                    <a:pt x="18098" y="18071"/>
                  </a:lnTo>
                  <a:lnTo>
                    <a:pt x="18242" y="18162"/>
                  </a:lnTo>
                  <a:lnTo>
                    <a:pt x="18124" y="18175"/>
                  </a:lnTo>
                  <a:lnTo>
                    <a:pt x="18032" y="18202"/>
                  </a:lnTo>
                  <a:lnTo>
                    <a:pt x="17941" y="18241"/>
                  </a:lnTo>
                  <a:lnTo>
                    <a:pt x="17875" y="18280"/>
                  </a:lnTo>
                  <a:lnTo>
                    <a:pt x="17810" y="18346"/>
                  </a:lnTo>
                  <a:lnTo>
                    <a:pt x="17757" y="18411"/>
                  </a:lnTo>
                  <a:lnTo>
                    <a:pt x="17666" y="18555"/>
                  </a:lnTo>
                  <a:lnTo>
                    <a:pt x="17574" y="18699"/>
                  </a:lnTo>
                  <a:lnTo>
                    <a:pt x="17469" y="18843"/>
                  </a:lnTo>
                  <a:lnTo>
                    <a:pt x="17404" y="18909"/>
                  </a:lnTo>
                  <a:lnTo>
                    <a:pt x="17338" y="18948"/>
                  </a:lnTo>
                  <a:lnTo>
                    <a:pt x="17260" y="19000"/>
                  </a:lnTo>
                  <a:lnTo>
                    <a:pt x="17155" y="19027"/>
                  </a:lnTo>
                  <a:lnTo>
                    <a:pt x="17338" y="19171"/>
                  </a:lnTo>
                  <a:lnTo>
                    <a:pt x="17508" y="19302"/>
                  </a:lnTo>
                  <a:lnTo>
                    <a:pt x="17692" y="19380"/>
                  </a:lnTo>
                  <a:lnTo>
                    <a:pt x="17875" y="19446"/>
                  </a:lnTo>
                  <a:lnTo>
                    <a:pt x="18058" y="19498"/>
                  </a:lnTo>
                  <a:lnTo>
                    <a:pt x="18242" y="19524"/>
                  </a:lnTo>
                  <a:lnTo>
                    <a:pt x="18608" y="19524"/>
                  </a:lnTo>
                  <a:lnTo>
                    <a:pt x="18975" y="19485"/>
                  </a:lnTo>
                  <a:lnTo>
                    <a:pt x="19342" y="19432"/>
                  </a:lnTo>
                  <a:lnTo>
                    <a:pt x="19695" y="19393"/>
                  </a:lnTo>
                  <a:lnTo>
                    <a:pt x="20062" y="19393"/>
                  </a:lnTo>
                  <a:lnTo>
                    <a:pt x="20429" y="19406"/>
                  </a:lnTo>
                  <a:lnTo>
                    <a:pt x="20795" y="19419"/>
                  </a:lnTo>
                  <a:lnTo>
                    <a:pt x="21542" y="19419"/>
                  </a:lnTo>
                  <a:lnTo>
                    <a:pt x="21921" y="19393"/>
                  </a:lnTo>
                  <a:lnTo>
                    <a:pt x="22288" y="19367"/>
                  </a:lnTo>
                  <a:lnTo>
                    <a:pt x="22668" y="19328"/>
                  </a:lnTo>
                  <a:lnTo>
                    <a:pt x="23047" y="19262"/>
                  </a:lnTo>
                  <a:lnTo>
                    <a:pt x="23597" y="19171"/>
                  </a:lnTo>
                  <a:lnTo>
                    <a:pt x="24082" y="19105"/>
                  </a:lnTo>
                  <a:lnTo>
                    <a:pt x="24501" y="19079"/>
                  </a:lnTo>
                  <a:lnTo>
                    <a:pt x="25025" y="19079"/>
                  </a:lnTo>
                  <a:lnTo>
                    <a:pt x="25169" y="19105"/>
                  </a:lnTo>
                  <a:lnTo>
                    <a:pt x="25313" y="19118"/>
                  </a:lnTo>
                  <a:lnTo>
                    <a:pt x="25431" y="19158"/>
                  </a:lnTo>
                  <a:lnTo>
                    <a:pt x="25548" y="19197"/>
                  </a:lnTo>
                  <a:lnTo>
                    <a:pt x="25640" y="19236"/>
                  </a:lnTo>
                  <a:lnTo>
                    <a:pt x="25745" y="19288"/>
                  </a:lnTo>
                  <a:lnTo>
                    <a:pt x="25823" y="19341"/>
                  </a:lnTo>
                  <a:lnTo>
                    <a:pt x="24553" y="19668"/>
                  </a:lnTo>
                  <a:lnTo>
                    <a:pt x="24684" y="19773"/>
                  </a:lnTo>
                  <a:lnTo>
                    <a:pt x="24815" y="19865"/>
                  </a:lnTo>
                  <a:lnTo>
                    <a:pt x="24946" y="19930"/>
                  </a:lnTo>
                  <a:lnTo>
                    <a:pt x="25064" y="19996"/>
                  </a:lnTo>
                  <a:lnTo>
                    <a:pt x="25195" y="20048"/>
                  </a:lnTo>
                  <a:lnTo>
                    <a:pt x="25326" y="20100"/>
                  </a:lnTo>
                  <a:lnTo>
                    <a:pt x="25470" y="20140"/>
                  </a:lnTo>
                  <a:lnTo>
                    <a:pt x="25601" y="20166"/>
                  </a:lnTo>
                  <a:lnTo>
                    <a:pt x="25863" y="20192"/>
                  </a:lnTo>
                  <a:lnTo>
                    <a:pt x="26138" y="20205"/>
                  </a:lnTo>
                  <a:lnTo>
                    <a:pt x="26845" y="20205"/>
                  </a:lnTo>
                  <a:lnTo>
                    <a:pt x="27002" y="20218"/>
                  </a:lnTo>
                  <a:lnTo>
                    <a:pt x="27159" y="20257"/>
                  </a:lnTo>
                  <a:lnTo>
                    <a:pt x="27290" y="20323"/>
                  </a:lnTo>
                  <a:lnTo>
                    <a:pt x="27356" y="20362"/>
                  </a:lnTo>
                  <a:lnTo>
                    <a:pt x="27395" y="20401"/>
                  </a:lnTo>
                  <a:lnTo>
                    <a:pt x="27447" y="20454"/>
                  </a:lnTo>
                  <a:lnTo>
                    <a:pt x="27486" y="20519"/>
                  </a:lnTo>
                  <a:lnTo>
                    <a:pt x="27513" y="20585"/>
                  </a:lnTo>
                  <a:lnTo>
                    <a:pt x="27526" y="20663"/>
                  </a:lnTo>
                  <a:lnTo>
                    <a:pt x="27526" y="20742"/>
                  </a:lnTo>
                  <a:lnTo>
                    <a:pt x="27526" y="20834"/>
                  </a:lnTo>
                  <a:lnTo>
                    <a:pt x="27513" y="20899"/>
                  </a:lnTo>
                  <a:lnTo>
                    <a:pt x="27486" y="20951"/>
                  </a:lnTo>
                  <a:lnTo>
                    <a:pt x="27460" y="21004"/>
                  </a:lnTo>
                  <a:lnTo>
                    <a:pt x="27421" y="21043"/>
                  </a:lnTo>
                  <a:lnTo>
                    <a:pt x="27382" y="21082"/>
                  </a:lnTo>
                  <a:lnTo>
                    <a:pt x="27329" y="21109"/>
                  </a:lnTo>
                  <a:lnTo>
                    <a:pt x="27211" y="21148"/>
                  </a:lnTo>
                  <a:lnTo>
                    <a:pt x="27081" y="21174"/>
                  </a:lnTo>
                  <a:lnTo>
                    <a:pt x="26950" y="21187"/>
                  </a:lnTo>
                  <a:lnTo>
                    <a:pt x="26688" y="21226"/>
                  </a:lnTo>
                  <a:lnTo>
                    <a:pt x="26544" y="21240"/>
                  </a:lnTo>
                  <a:lnTo>
                    <a:pt x="26413" y="21240"/>
                  </a:lnTo>
                  <a:lnTo>
                    <a:pt x="26138" y="21226"/>
                  </a:lnTo>
                  <a:lnTo>
                    <a:pt x="25863" y="21200"/>
                  </a:lnTo>
                  <a:lnTo>
                    <a:pt x="25588" y="21161"/>
                  </a:lnTo>
                  <a:lnTo>
                    <a:pt x="25287" y="21148"/>
                  </a:lnTo>
                  <a:lnTo>
                    <a:pt x="25143" y="21135"/>
                  </a:lnTo>
                  <a:lnTo>
                    <a:pt x="24985" y="21148"/>
                  </a:lnTo>
                  <a:lnTo>
                    <a:pt x="24828" y="21161"/>
                  </a:lnTo>
                  <a:lnTo>
                    <a:pt x="24671" y="21187"/>
                  </a:lnTo>
                  <a:lnTo>
                    <a:pt x="24514" y="21240"/>
                  </a:lnTo>
                  <a:lnTo>
                    <a:pt x="24344" y="21292"/>
                  </a:lnTo>
                  <a:lnTo>
                    <a:pt x="24933" y="21528"/>
                  </a:lnTo>
                  <a:lnTo>
                    <a:pt x="25221" y="21632"/>
                  </a:lnTo>
                  <a:lnTo>
                    <a:pt x="25483" y="21737"/>
                  </a:lnTo>
                  <a:lnTo>
                    <a:pt x="25732" y="21855"/>
                  </a:lnTo>
                  <a:lnTo>
                    <a:pt x="25968" y="21986"/>
                  </a:lnTo>
                  <a:lnTo>
                    <a:pt x="26072" y="22065"/>
                  </a:lnTo>
                  <a:lnTo>
                    <a:pt x="26177" y="22143"/>
                  </a:lnTo>
                  <a:lnTo>
                    <a:pt x="26269" y="22222"/>
                  </a:lnTo>
                  <a:lnTo>
                    <a:pt x="26360" y="22313"/>
                  </a:lnTo>
                  <a:lnTo>
                    <a:pt x="26295" y="22405"/>
                  </a:lnTo>
                  <a:lnTo>
                    <a:pt x="26229" y="22470"/>
                  </a:lnTo>
                  <a:lnTo>
                    <a:pt x="26164" y="22536"/>
                  </a:lnTo>
                  <a:lnTo>
                    <a:pt x="26098" y="22601"/>
                  </a:lnTo>
                  <a:lnTo>
                    <a:pt x="26020" y="22641"/>
                  </a:lnTo>
                  <a:lnTo>
                    <a:pt x="25954" y="22680"/>
                  </a:lnTo>
                  <a:lnTo>
                    <a:pt x="25797" y="22745"/>
                  </a:lnTo>
                  <a:lnTo>
                    <a:pt x="25627" y="22772"/>
                  </a:lnTo>
                  <a:lnTo>
                    <a:pt x="25457" y="22785"/>
                  </a:lnTo>
                  <a:lnTo>
                    <a:pt x="25103" y="22785"/>
                  </a:lnTo>
                  <a:lnTo>
                    <a:pt x="24750" y="22759"/>
                  </a:lnTo>
                  <a:lnTo>
                    <a:pt x="24566" y="22759"/>
                  </a:lnTo>
                  <a:lnTo>
                    <a:pt x="24383" y="22772"/>
                  </a:lnTo>
                  <a:lnTo>
                    <a:pt x="24200" y="22798"/>
                  </a:lnTo>
                  <a:lnTo>
                    <a:pt x="24030" y="22850"/>
                  </a:lnTo>
                  <a:lnTo>
                    <a:pt x="23938" y="22876"/>
                  </a:lnTo>
                  <a:lnTo>
                    <a:pt x="23859" y="22929"/>
                  </a:lnTo>
                  <a:lnTo>
                    <a:pt x="23768" y="22981"/>
                  </a:lnTo>
                  <a:lnTo>
                    <a:pt x="23689" y="23034"/>
                  </a:lnTo>
                  <a:lnTo>
                    <a:pt x="23820" y="23138"/>
                  </a:lnTo>
                  <a:lnTo>
                    <a:pt x="23951" y="23230"/>
                  </a:lnTo>
                  <a:lnTo>
                    <a:pt x="24095" y="23308"/>
                  </a:lnTo>
                  <a:lnTo>
                    <a:pt x="24226" y="23374"/>
                  </a:lnTo>
                  <a:lnTo>
                    <a:pt x="24370" y="23439"/>
                  </a:lnTo>
                  <a:lnTo>
                    <a:pt x="24514" y="23492"/>
                  </a:lnTo>
                  <a:lnTo>
                    <a:pt x="24789" y="23570"/>
                  </a:lnTo>
                  <a:lnTo>
                    <a:pt x="25077" y="23636"/>
                  </a:lnTo>
                  <a:lnTo>
                    <a:pt x="25365" y="23662"/>
                  </a:lnTo>
                  <a:lnTo>
                    <a:pt x="25653" y="23675"/>
                  </a:lnTo>
                  <a:lnTo>
                    <a:pt x="27683" y="23675"/>
                  </a:lnTo>
                  <a:lnTo>
                    <a:pt x="29411" y="23688"/>
                  </a:lnTo>
                  <a:lnTo>
                    <a:pt x="30289" y="23675"/>
                  </a:lnTo>
                  <a:lnTo>
                    <a:pt x="31153" y="23662"/>
                  </a:lnTo>
                  <a:lnTo>
                    <a:pt x="32030" y="23636"/>
                  </a:lnTo>
                  <a:lnTo>
                    <a:pt x="32895" y="23570"/>
                  </a:lnTo>
                  <a:lnTo>
                    <a:pt x="34374" y="23466"/>
                  </a:lnTo>
                  <a:lnTo>
                    <a:pt x="35841" y="23374"/>
                  </a:lnTo>
                  <a:lnTo>
                    <a:pt x="37321" y="23308"/>
                  </a:lnTo>
                  <a:lnTo>
                    <a:pt x="38787" y="23256"/>
                  </a:lnTo>
                  <a:lnTo>
                    <a:pt x="39416" y="23230"/>
                  </a:lnTo>
                  <a:lnTo>
                    <a:pt x="40031" y="23204"/>
                  </a:lnTo>
                  <a:lnTo>
                    <a:pt x="41275" y="23125"/>
                  </a:lnTo>
                  <a:lnTo>
                    <a:pt x="43750" y="22929"/>
                  </a:lnTo>
                  <a:lnTo>
                    <a:pt x="44981" y="22837"/>
                  </a:lnTo>
                  <a:lnTo>
                    <a:pt x="46225" y="22772"/>
                  </a:lnTo>
                  <a:lnTo>
                    <a:pt x="46840" y="22745"/>
                  </a:lnTo>
                  <a:lnTo>
                    <a:pt x="47469" y="22732"/>
                  </a:lnTo>
                  <a:lnTo>
                    <a:pt x="48700" y="22732"/>
                  </a:lnTo>
                  <a:lnTo>
                    <a:pt x="50035" y="22759"/>
                  </a:lnTo>
                  <a:lnTo>
                    <a:pt x="51371" y="22745"/>
                  </a:lnTo>
                  <a:lnTo>
                    <a:pt x="52707" y="22719"/>
                  </a:lnTo>
                  <a:lnTo>
                    <a:pt x="54029" y="22654"/>
                  </a:lnTo>
                  <a:lnTo>
                    <a:pt x="55548" y="22575"/>
                  </a:lnTo>
                  <a:lnTo>
                    <a:pt x="57067" y="22523"/>
                  </a:lnTo>
                  <a:lnTo>
                    <a:pt x="60105" y="22431"/>
                  </a:lnTo>
                  <a:lnTo>
                    <a:pt x="60498" y="22418"/>
                  </a:lnTo>
                  <a:lnTo>
                    <a:pt x="60891" y="22418"/>
                  </a:lnTo>
                  <a:lnTo>
                    <a:pt x="61663" y="22431"/>
                  </a:lnTo>
                  <a:lnTo>
                    <a:pt x="62436" y="22457"/>
                  </a:lnTo>
                  <a:lnTo>
                    <a:pt x="63222" y="22457"/>
                  </a:lnTo>
                  <a:lnTo>
                    <a:pt x="64047" y="22444"/>
                  </a:lnTo>
                  <a:lnTo>
                    <a:pt x="64885" y="22457"/>
                  </a:lnTo>
                  <a:lnTo>
                    <a:pt x="66561" y="22497"/>
                  </a:lnTo>
                  <a:lnTo>
                    <a:pt x="68237" y="22549"/>
                  </a:lnTo>
                  <a:lnTo>
                    <a:pt x="69900" y="22575"/>
                  </a:lnTo>
                  <a:lnTo>
                    <a:pt x="71262" y="22588"/>
                  </a:lnTo>
                  <a:lnTo>
                    <a:pt x="75439" y="22588"/>
                  </a:lnTo>
                  <a:lnTo>
                    <a:pt x="75570" y="22562"/>
                  </a:lnTo>
                  <a:lnTo>
                    <a:pt x="75701" y="22536"/>
                  </a:lnTo>
                  <a:lnTo>
                    <a:pt x="75819" y="22497"/>
                  </a:lnTo>
                  <a:lnTo>
                    <a:pt x="75923" y="22444"/>
                  </a:lnTo>
                  <a:lnTo>
                    <a:pt x="76028" y="22366"/>
                  </a:lnTo>
                  <a:lnTo>
                    <a:pt x="76133" y="22287"/>
                  </a:lnTo>
                  <a:lnTo>
                    <a:pt x="76225" y="22182"/>
                  </a:lnTo>
                  <a:lnTo>
                    <a:pt x="76146" y="22091"/>
                  </a:lnTo>
                  <a:lnTo>
                    <a:pt x="76054" y="22025"/>
                  </a:lnTo>
                  <a:lnTo>
                    <a:pt x="75963" y="21960"/>
                  </a:lnTo>
                  <a:lnTo>
                    <a:pt x="75858" y="21920"/>
                  </a:lnTo>
                  <a:lnTo>
                    <a:pt x="75753" y="21881"/>
                  </a:lnTo>
                  <a:lnTo>
                    <a:pt x="75648" y="21855"/>
                  </a:lnTo>
                  <a:lnTo>
                    <a:pt x="75439" y="21816"/>
                  </a:lnTo>
                  <a:lnTo>
                    <a:pt x="75229" y="21776"/>
                  </a:lnTo>
                  <a:lnTo>
                    <a:pt x="75020" y="21724"/>
                  </a:lnTo>
                  <a:lnTo>
                    <a:pt x="74915" y="21698"/>
                  </a:lnTo>
                  <a:lnTo>
                    <a:pt x="74823" y="21645"/>
                  </a:lnTo>
                  <a:lnTo>
                    <a:pt x="74732" y="21593"/>
                  </a:lnTo>
                  <a:lnTo>
                    <a:pt x="74653" y="21528"/>
                  </a:lnTo>
                  <a:lnTo>
                    <a:pt x="74719" y="21501"/>
                  </a:lnTo>
                  <a:lnTo>
                    <a:pt x="74797" y="21488"/>
                  </a:lnTo>
                  <a:lnTo>
                    <a:pt x="74941" y="21475"/>
                  </a:lnTo>
                  <a:lnTo>
                    <a:pt x="75256" y="21488"/>
                  </a:lnTo>
                  <a:lnTo>
                    <a:pt x="75413" y="21488"/>
                  </a:lnTo>
                  <a:lnTo>
                    <a:pt x="75478" y="21475"/>
                  </a:lnTo>
                  <a:lnTo>
                    <a:pt x="75544" y="21449"/>
                  </a:lnTo>
                  <a:lnTo>
                    <a:pt x="75596" y="21423"/>
                  </a:lnTo>
                  <a:lnTo>
                    <a:pt x="75648" y="21384"/>
                  </a:lnTo>
                  <a:lnTo>
                    <a:pt x="75688" y="21318"/>
                  </a:lnTo>
                  <a:lnTo>
                    <a:pt x="75727" y="21240"/>
                  </a:lnTo>
                  <a:lnTo>
                    <a:pt x="75753" y="21161"/>
                  </a:lnTo>
                  <a:lnTo>
                    <a:pt x="75753" y="21082"/>
                  </a:lnTo>
                  <a:lnTo>
                    <a:pt x="75740" y="21030"/>
                  </a:lnTo>
                  <a:lnTo>
                    <a:pt x="75714" y="20978"/>
                  </a:lnTo>
                  <a:lnTo>
                    <a:pt x="75675" y="20951"/>
                  </a:lnTo>
                  <a:lnTo>
                    <a:pt x="75635" y="20912"/>
                  </a:lnTo>
                  <a:lnTo>
                    <a:pt x="75504" y="20873"/>
                  </a:lnTo>
                  <a:lnTo>
                    <a:pt x="75373" y="20834"/>
                  </a:lnTo>
                  <a:lnTo>
                    <a:pt x="75242" y="20794"/>
                  </a:lnTo>
                  <a:lnTo>
                    <a:pt x="75177" y="20755"/>
                  </a:lnTo>
                  <a:lnTo>
                    <a:pt x="75125" y="20716"/>
                  </a:lnTo>
                  <a:lnTo>
                    <a:pt x="75085" y="20676"/>
                  </a:lnTo>
                  <a:lnTo>
                    <a:pt x="75046" y="20611"/>
                  </a:lnTo>
                  <a:lnTo>
                    <a:pt x="75151" y="20559"/>
                  </a:lnTo>
                  <a:lnTo>
                    <a:pt x="75216" y="20493"/>
                  </a:lnTo>
                  <a:lnTo>
                    <a:pt x="75256" y="20428"/>
                  </a:lnTo>
                  <a:lnTo>
                    <a:pt x="75269" y="20362"/>
                  </a:lnTo>
                  <a:lnTo>
                    <a:pt x="75256" y="20284"/>
                  </a:lnTo>
                  <a:lnTo>
                    <a:pt x="75229" y="20205"/>
                  </a:lnTo>
                  <a:lnTo>
                    <a:pt x="75151" y="20035"/>
                  </a:lnTo>
                  <a:lnTo>
                    <a:pt x="75059" y="19904"/>
                  </a:lnTo>
                  <a:lnTo>
                    <a:pt x="74954" y="19799"/>
                  </a:lnTo>
                  <a:lnTo>
                    <a:pt x="74850" y="19721"/>
                  </a:lnTo>
                  <a:lnTo>
                    <a:pt x="74719" y="19668"/>
                  </a:lnTo>
                  <a:lnTo>
                    <a:pt x="74601" y="19629"/>
                  </a:lnTo>
                  <a:lnTo>
                    <a:pt x="74470" y="19603"/>
                  </a:lnTo>
                  <a:lnTo>
                    <a:pt x="74339" y="19590"/>
                  </a:lnTo>
                  <a:lnTo>
                    <a:pt x="74221" y="19603"/>
                  </a:lnTo>
                  <a:lnTo>
                    <a:pt x="73881" y="19616"/>
                  </a:lnTo>
                  <a:lnTo>
                    <a:pt x="73553" y="19616"/>
                  </a:lnTo>
                  <a:lnTo>
                    <a:pt x="73226" y="19603"/>
                  </a:lnTo>
                  <a:lnTo>
                    <a:pt x="72899" y="19590"/>
                  </a:lnTo>
                  <a:lnTo>
                    <a:pt x="72244" y="19550"/>
                  </a:lnTo>
                  <a:lnTo>
                    <a:pt x="71576" y="19498"/>
                  </a:lnTo>
                  <a:lnTo>
                    <a:pt x="70908" y="19446"/>
                  </a:lnTo>
                  <a:lnTo>
                    <a:pt x="70240" y="19406"/>
                  </a:lnTo>
                  <a:lnTo>
                    <a:pt x="69913" y="19393"/>
                  </a:lnTo>
                  <a:lnTo>
                    <a:pt x="69572" y="19393"/>
                  </a:lnTo>
                  <a:lnTo>
                    <a:pt x="69232" y="19406"/>
                  </a:lnTo>
                  <a:lnTo>
                    <a:pt x="68892" y="19419"/>
                  </a:lnTo>
                  <a:lnTo>
                    <a:pt x="69036" y="19249"/>
                  </a:lnTo>
                  <a:lnTo>
                    <a:pt x="69180" y="19105"/>
                  </a:lnTo>
                  <a:lnTo>
                    <a:pt x="69337" y="19000"/>
                  </a:lnTo>
                  <a:lnTo>
                    <a:pt x="69481" y="18922"/>
                  </a:lnTo>
                  <a:lnTo>
                    <a:pt x="69572" y="18883"/>
                  </a:lnTo>
                  <a:lnTo>
                    <a:pt x="69651" y="18869"/>
                  </a:lnTo>
                  <a:lnTo>
                    <a:pt x="69730" y="18856"/>
                  </a:lnTo>
                  <a:lnTo>
                    <a:pt x="69913" y="18856"/>
                  </a:lnTo>
                  <a:lnTo>
                    <a:pt x="70005" y="18869"/>
                  </a:lnTo>
                  <a:lnTo>
                    <a:pt x="70201" y="18922"/>
                  </a:lnTo>
                  <a:lnTo>
                    <a:pt x="70319" y="18948"/>
                  </a:lnTo>
                  <a:lnTo>
                    <a:pt x="70437" y="18974"/>
                  </a:lnTo>
                  <a:lnTo>
                    <a:pt x="70672" y="19000"/>
                  </a:lnTo>
                  <a:lnTo>
                    <a:pt x="70921" y="19013"/>
                  </a:lnTo>
                  <a:lnTo>
                    <a:pt x="71157" y="19000"/>
                  </a:lnTo>
                  <a:lnTo>
                    <a:pt x="71943" y="18948"/>
                  </a:lnTo>
                  <a:lnTo>
                    <a:pt x="72335" y="18935"/>
                  </a:lnTo>
                  <a:lnTo>
                    <a:pt x="72728" y="18935"/>
                  </a:lnTo>
                  <a:lnTo>
                    <a:pt x="73121" y="18948"/>
                  </a:lnTo>
                  <a:lnTo>
                    <a:pt x="73514" y="18961"/>
                  </a:lnTo>
                  <a:lnTo>
                    <a:pt x="73907" y="19000"/>
                  </a:lnTo>
                  <a:lnTo>
                    <a:pt x="74300" y="19053"/>
                  </a:lnTo>
                  <a:lnTo>
                    <a:pt x="74706" y="19131"/>
                  </a:lnTo>
                  <a:lnTo>
                    <a:pt x="74915" y="19158"/>
                  </a:lnTo>
                  <a:lnTo>
                    <a:pt x="75229" y="19158"/>
                  </a:lnTo>
                  <a:lnTo>
                    <a:pt x="75334" y="19131"/>
                  </a:lnTo>
                  <a:lnTo>
                    <a:pt x="75439" y="19105"/>
                  </a:lnTo>
                  <a:lnTo>
                    <a:pt x="75531" y="19066"/>
                  </a:lnTo>
                  <a:lnTo>
                    <a:pt x="75622" y="19000"/>
                  </a:lnTo>
                  <a:lnTo>
                    <a:pt x="75714" y="18935"/>
                  </a:lnTo>
                  <a:lnTo>
                    <a:pt x="75792" y="18843"/>
                  </a:lnTo>
                  <a:lnTo>
                    <a:pt x="75871" y="18738"/>
                  </a:lnTo>
                  <a:lnTo>
                    <a:pt x="75819" y="18660"/>
                  </a:lnTo>
                  <a:lnTo>
                    <a:pt x="75766" y="18608"/>
                  </a:lnTo>
                  <a:lnTo>
                    <a:pt x="75622" y="18503"/>
                  </a:lnTo>
                  <a:lnTo>
                    <a:pt x="75478" y="18411"/>
                  </a:lnTo>
                  <a:lnTo>
                    <a:pt x="75308" y="18333"/>
                  </a:lnTo>
                  <a:lnTo>
                    <a:pt x="75138" y="18254"/>
                  </a:lnTo>
                  <a:lnTo>
                    <a:pt x="74954" y="18162"/>
                  </a:lnTo>
                  <a:lnTo>
                    <a:pt x="74771" y="18044"/>
                  </a:lnTo>
                  <a:lnTo>
                    <a:pt x="74588" y="17900"/>
                  </a:lnTo>
                  <a:lnTo>
                    <a:pt x="74928" y="17874"/>
                  </a:lnTo>
                  <a:lnTo>
                    <a:pt x="75256" y="17822"/>
                  </a:lnTo>
                  <a:lnTo>
                    <a:pt x="75570" y="17756"/>
                  </a:lnTo>
                  <a:lnTo>
                    <a:pt x="75858" y="17665"/>
                  </a:lnTo>
                  <a:lnTo>
                    <a:pt x="76146" y="17560"/>
                  </a:lnTo>
                  <a:lnTo>
                    <a:pt x="76421" y="17455"/>
                  </a:lnTo>
                  <a:lnTo>
                    <a:pt x="76971" y="17220"/>
                  </a:lnTo>
                  <a:lnTo>
                    <a:pt x="77115" y="17141"/>
                  </a:lnTo>
                  <a:lnTo>
                    <a:pt x="77233" y="17075"/>
                  </a:lnTo>
                  <a:lnTo>
                    <a:pt x="77338" y="16984"/>
                  </a:lnTo>
                  <a:lnTo>
                    <a:pt x="77416" y="16892"/>
                  </a:lnTo>
                  <a:lnTo>
                    <a:pt x="77442" y="16840"/>
                  </a:lnTo>
                  <a:lnTo>
                    <a:pt x="77469" y="16774"/>
                  </a:lnTo>
                  <a:lnTo>
                    <a:pt x="77482" y="16722"/>
                  </a:lnTo>
                  <a:lnTo>
                    <a:pt x="77482" y="16656"/>
                  </a:lnTo>
                  <a:lnTo>
                    <a:pt x="77469" y="16578"/>
                  </a:lnTo>
                  <a:lnTo>
                    <a:pt x="77455" y="16512"/>
                  </a:lnTo>
                  <a:lnTo>
                    <a:pt x="77416" y="16421"/>
                  </a:lnTo>
                  <a:lnTo>
                    <a:pt x="77377" y="16342"/>
                  </a:lnTo>
                  <a:lnTo>
                    <a:pt x="77298" y="16198"/>
                  </a:lnTo>
                  <a:lnTo>
                    <a:pt x="77246" y="16054"/>
                  </a:lnTo>
                  <a:lnTo>
                    <a:pt x="77194" y="15923"/>
                  </a:lnTo>
                  <a:lnTo>
                    <a:pt x="77167" y="15779"/>
                  </a:lnTo>
                  <a:lnTo>
                    <a:pt x="77141" y="15648"/>
                  </a:lnTo>
                  <a:lnTo>
                    <a:pt x="77141" y="15517"/>
                  </a:lnTo>
                  <a:lnTo>
                    <a:pt x="77141" y="15399"/>
                  </a:lnTo>
                  <a:lnTo>
                    <a:pt x="77167" y="15268"/>
                  </a:lnTo>
                  <a:lnTo>
                    <a:pt x="77194" y="15151"/>
                  </a:lnTo>
                  <a:lnTo>
                    <a:pt x="77246" y="15033"/>
                  </a:lnTo>
                  <a:lnTo>
                    <a:pt x="77298" y="14915"/>
                  </a:lnTo>
                  <a:lnTo>
                    <a:pt x="77377" y="14810"/>
                  </a:lnTo>
                  <a:lnTo>
                    <a:pt x="77469" y="14705"/>
                  </a:lnTo>
                  <a:lnTo>
                    <a:pt x="77560" y="14601"/>
                  </a:lnTo>
                  <a:lnTo>
                    <a:pt x="77678" y="14496"/>
                  </a:lnTo>
                  <a:lnTo>
                    <a:pt x="77809" y="14391"/>
                  </a:lnTo>
                  <a:lnTo>
                    <a:pt x="77822" y="14365"/>
                  </a:lnTo>
                  <a:lnTo>
                    <a:pt x="77809" y="14339"/>
                  </a:lnTo>
                  <a:lnTo>
                    <a:pt x="77796" y="14247"/>
                  </a:lnTo>
                  <a:lnTo>
                    <a:pt x="77691" y="14195"/>
                  </a:lnTo>
                  <a:lnTo>
                    <a:pt x="77586" y="14168"/>
                  </a:lnTo>
                  <a:lnTo>
                    <a:pt x="77469" y="14142"/>
                  </a:lnTo>
                  <a:lnTo>
                    <a:pt x="77364" y="14142"/>
                  </a:lnTo>
                  <a:lnTo>
                    <a:pt x="77246" y="14155"/>
                  </a:lnTo>
                  <a:lnTo>
                    <a:pt x="77128" y="14168"/>
                  </a:lnTo>
                  <a:lnTo>
                    <a:pt x="76905" y="14208"/>
                  </a:lnTo>
                  <a:lnTo>
                    <a:pt x="76670" y="14260"/>
                  </a:lnTo>
                  <a:lnTo>
                    <a:pt x="76421" y="14299"/>
                  </a:lnTo>
                  <a:lnTo>
                    <a:pt x="76159" y="14299"/>
                  </a:lnTo>
                  <a:lnTo>
                    <a:pt x="76028" y="14286"/>
                  </a:lnTo>
                  <a:lnTo>
                    <a:pt x="75897" y="14260"/>
                  </a:lnTo>
                  <a:lnTo>
                    <a:pt x="76657" y="13776"/>
                  </a:lnTo>
                  <a:lnTo>
                    <a:pt x="76630" y="13723"/>
                  </a:lnTo>
                  <a:lnTo>
                    <a:pt x="76617" y="13658"/>
                  </a:lnTo>
                  <a:lnTo>
                    <a:pt x="76591" y="13540"/>
                  </a:lnTo>
                  <a:lnTo>
                    <a:pt x="76578" y="13422"/>
                  </a:lnTo>
                  <a:lnTo>
                    <a:pt x="76565" y="13304"/>
                  </a:lnTo>
                  <a:lnTo>
                    <a:pt x="76539" y="13199"/>
                  </a:lnTo>
                  <a:lnTo>
                    <a:pt x="76513" y="13147"/>
                  </a:lnTo>
                  <a:lnTo>
                    <a:pt x="76473" y="13095"/>
                  </a:lnTo>
                  <a:lnTo>
                    <a:pt x="76421" y="13055"/>
                  </a:lnTo>
                  <a:lnTo>
                    <a:pt x="76355" y="13016"/>
                  </a:lnTo>
                  <a:lnTo>
                    <a:pt x="76277" y="12990"/>
                  </a:lnTo>
                  <a:lnTo>
                    <a:pt x="76185" y="12964"/>
                  </a:lnTo>
                  <a:lnTo>
                    <a:pt x="76303" y="12924"/>
                  </a:lnTo>
                  <a:lnTo>
                    <a:pt x="76421" y="12911"/>
                  </a:lnTo>
                  <a:lnTo>
                    <a:pt x="76657" y="12898"/>
                  </a:lnTo>
                  <a:lnTo>
                    <a:pt x="76761" y="12885"/>
                  </a:lnTo>
                  <a:lnTo>
                    <a:pt x="76866" y="12872"/>
                  </a:lnTo>
                  <a:lnTo>
                    <a:pt x="76971" y="12833"/>
                  </a:lnTo>
                  <a:lnTo>
                    <a:pt x="77076" y="12780"/>
                  </a:lnTo>
                  <a:lnTo>
                    <a:pt x="76997" y="12663"/>
                  </a:lnTo>
                  <a:lnTo>
                    <a:pt x="76919" y="12571"/>
                  </a:lnTo>
                  <a:lnTo>
                    <a:pt x="76827" y="12492"/>
                  </a:lnTo>
                  <a:lnTo>
                    <a:pt x="76735" y="12427"/>
                  </a:lnTo>
                  <a:lnTo>
                    <a:pt x="76644" y="12375"/>
                  </a:lnTo>
                  <a:lnTo>
                    <a:pt x="76539" y="12322"/>
                  </a:lnTo>
                  <a:lnTo>
                    <a:pt x="76329" y="12257"/>
                  </a:lnTo>
                  <a:lnTo>
                    <a:pt x="76107" y="12191"/>
                  </a:lnTo>
                  <a:lnTo>
                    <a:pt x="75897" y="12139"/>
                  </a:lnTo>
                  <a:lnTo>
                    <a:pt x="75675" y="12086"/>
                  </a:lnTo>
                  <a:lnTo>
                    <a:pt x="75583" y="12047"/>
                  </a:lnTo>
                  <a:lnTo>
                    <a:pt x="75478" y="12008"/>
                  </a:lnTo>
                  <a:lnTo>
                    <a:pt x="75531" y="11432"/>
                  </a:lnTo>
                  <a:lnTo>
                    <a:pt x="75596" y="10842"/>
                  </a:lnTo>
                  <a:lnTo>
                    <a:pt x="75648" y="10266"/>
                  </a:lnTo>
                  <a:lnTo>
                    <a:pt x="75701" y="9690"/>
                  </a:lnTo>
                  <a:lnTo>
                    <a:pt x="75740" y="9127"/>
                  </a:lnTo>
                  <a:lnTo>
                    <a:pt x="75753" y="8551"/>
                  </a:lnTo>
                  <a:lnTo>
                    <a:pt x="75740" y="8263"/>
                  </a:lnTo>
                  <a:lnTo>
                    <a:pt x="75740" y="7975"/>
                  </a:lnTo>
                  <a:lnTo>
                    <a:pt x="75714" y="7674"/>
                  </a:lnTo>
                  <a:lnTo>
                    <a:pt x="75688" y="7385"/>
                  </a:lnTo>
                  <a:lnTo>
                    <a:pt x="75753" y="7346"/>
                  </a:lnTo>
                  <a:lnTo>
                    <a:pt x="75819" y="7307"/>
                  </a:lnTo>
                  <a:lnTo>
                    <a:pt x="75884" y="7241"/>
                  </a:lnTo>
                  <a:lnTo>
                    <a:pt x="75936" y="7163"/>
                  </a:lnTo>
                  <a:lnTo>
                    <a:pt x="76054" y="7006"/>
                  </a:lnTo>
                  <a:lnTo>
                    <a:pt x="76159" y="6836"/>
                  </a:lnTo>
                  <a:lnTo>
                    <a:pt x="76225" y="6757"/>
                  </a:lnTo>
                  <a:lnTo>
                    <a:pt x="76290" y="6678"/>
                  </a:lnTo>
                  <a:lnTo>
                    <a:pt x="76369" y="6613"/>
                  </a:lnTo>
                  <a:lnTo>
                    <a:pt x="76447" y="6547"/>
                  </a:lnTo>
                  <a:lnTo>
                    <a:pt x="76539" y="6508"/>
                  </a:lnTo>
                  <a:lnTo>
                    <a:pt x="76630" y="6469"/>
                  </a:lnTo>
                  <a:lnTo>
                    <a:pt x="76748" y="6456"/>
                  </a:lnTo>
                  <a:lnTo>
                    <a:pt x="76879" y="6456"/>
                  </a:lnTo>
                  <a:lnTo>
                    <a:pt x="76879" y="6351"/>
                  </a:lnTo>
                  <a:lnTo>
                    <a:pt x="76866" y="6246"/>
                  </a:lnTo>
                  <a:lnTo>
                    <a:pt x="76840" y="6155"/>
                  </a:lnTo>
                  <a:lnTo>
                    <a:pt x="76801" y="6076"/>
                  </a:lnTo>
                  <a:lnTo>
                    <a:pt x="76748" y="6011"/>
                  </a:lnTo>
                  <a:lnTo>
                    <a:pt x="76696" y="5958"/>
                  </a:lnTo>
                  <a:lnTo>
                    <a:pt x="76565" y="5853"/>
                  </a:lnTo>
                  <a:lnTo>
                    <a:pt x="76421" y="5762"/>
                  </a:lnTo>
                  <a:lnTo>
                    <a:pt x="76277" y="5657"/>
                  </a:lnTo>
                  <a:lnTo>
                    <a:pt x="76225" y="5605"/>
                  </a:lnTo>
                  <a:lnTo>
                    <a:pt x="76172" y="5552"/>
                  </a:lnTo>
                  <a:lnTo>
                    <a:pt x="76120" y="5474"/>
                  </a:lnTo>
                  <a:lnTo>
                    <a:pt x="76094" y="5395"/>
                  </a:lnTo>
                  <a:lnTo>
                    <a:pt x="76329" y="5238"/>
                  </a:lnTo>
                  <a:lnTo>
                    <a:pt x="76552" y="5068"/>
                  </a:lnTo>
                  <a:lnTo>
                    <a:pt x="76644" y="4976"/>
                  </a:lnTo>
                  <a:lnTo>
                    <a:pt x="76735" y="4871"/>
                  </a:lnTo>
                  <a:lnTo>
                    <a:pt x="76827" y="4753"/>
                  </a:lnTo>
                  <a:lnTo>
                    <a:pt x="76892" y="4623"/>
                  </a:lnTo>
                  <a:lnTo>
                    <a:pt x="76774" y="4478"/>
                  </a:lnTo>
                  <a:lnTo>
                    <a:pt x="76630" y="4334"/>
                  </a:lnTo>
                  <a:lnTo>
                    <a:pt x="76578" y="4256"/>
                  </a:lnTo>
                  <a:lnTo>
                    <a:pt x="76526" y="4190"/>
                  </a:lnTo>
                  <a:lnTo>
                    <a:pt x="76500" y="4138"/>
                  </a:lnTo>
                  <a:lnTo>
                    <a:pt x="76500" y="4086"/>
                  </a:lnTo>
                  <a:lnTo>
                    <a:pt x="76539" y="3929"/>
                  </a:lnTo>
                  <a:lnTo>
                    <a:pt x="76565" y="3784"/>
                  </a:lnTo>
                  <a:lnTo>
                    <a:pt x="76552" y="3667"/>
                  </a:lnTo>
                  <a:lnTo>
                    <a:pt x="76539" y="3562"/>
                  </a:lnTo>
                  <a:lnTo>
                    <a:pt x="76500" y="3470"/>
                  </a:lnTo>
                  <a:lnTo>
                    <a:pt x="76447" y="3392"/>
                  </a:lnTo>
                  <a:lnTo>
                    <a:pt x="76382" y="3339"/>
                  </a:lnTo>
                  <a:lnTo>
                    <a:pt x="76316" y="3287"/>
                  </a:lnTo>
                  <a:lnTo>
                    <a:pt x="76225" y="3234"/>
                  </a:lnTo>
                  <a:lnTo>
                    <a:pt x="76146" y="3208"/>
                  </a:lnTo>
                  <a:lnTo>
                    <a:pt x="75950" y="3156"/>
                  </a:lnTo>
                  <a:lnTo>
                    <a:pt x="75583" y="3077"/>
                  </a:lnTo>
                  <a:lnTo>
                    <a:pt x="75098" y="2960"/>
                  </a:lnTo>
                  <a:lnTo>
                    <a:pt x="74614" y="2855"/>
                  </a:lnTo>
                  <a:lnTo>
                    <a:pt x="74129" y="2776"/>
                  </a:lnTo>
                  <a:lnTo>
                    <a:pt x="73645" y="2698"/>
                  </a:lnTo>
                  <a:lnTo>
                    <a:pt x="73160" y="2645"/>
                  </a:lnTo>
                  <a:lnTo>
                    <a:pt x="72676" y="2606"/>
                  </a:lnTo>
                  <a:lnTo>
                    <a:pt x="72178" y="2580"/>
                  </a:lnTo>
                  <a:lnTo>
                    <a:pt x="71681" y="2593"/>
                  </a:lnTo>
                  <a:lnTo>
                    <a:pt x="70961" y="2593"/>
                  </a:lnTo>
                  <a:lnTo>
                    <a:pt x="70594" y="2580"/>
                  </a:lnTo>
                  <a:lnTo>
                    <a:pt x="70227" y="2567"/>
                  </a:lnTo>
                  <a:lnTo>
                    <a:pt x="69507" y="2501"/>
                  </a:lnTo>
                  <a:lnTo>
                    <a:pt x="68774" y="2436"/>
                  </a:lnTo>
                  <a:lnTo>
                    <a:pt x="68054" y="2357"/>
                  </a:lnTo>
                  <a:lnTo>
                    <a:pt x="67333" y="2292"/>
                  </a:lnTo>
                  <a:lnTo>
                    <a:pt x="66967" y="2279"/>
                  </a:lnTo>
                  <a:lnTo>
                    <a:pt x="66600" y="2265"/>
                  </a:lnTo>
                  <a:lnTo>
                    <a:pt x="66233" y="2252"/>
                  </a:lnTo>
                  <a:lnTo>
                    <a:pt x="65867" y="2265"/>
                  </a:lnTo>
                  <a:lnTo>
                    <a:pt x="65749" y="2265"/>
                  </a:lnTo>
                  <a:lnTo>
                    <a:pt x="65618" y="2292"/>
                  </a:lnTo>
                  <a:lnTo>
                    <a:pt x="65369" y="2331"/>
                  </a:lnTo>
                  <a:lnTo>
                    <a:pt x="65251" y="2357"/>
                  </a:lnTo>
                  <a:lnTo>
                    <a:pt x="65120" y="2370"/>
                  </a:lnTo>
                  <a:lnTo>
                    <a:pt x="65002" y="2370"/>
                  </a:lnTo>
                  <a:lnTo>
                    <a:pt x="64885" y="2357"/>
                  </a:lnTo>
                  <a:lnTo>
                    <a:pt x="64308" y="2252"/>
                  </a:lnTo>
                  <a:lnTo>
                    <a:pt x="63732" y="2187"/>
                  </a:lnTo>
                  <a:lnTo>
                    <a:pt x="63156" y="2135"/>
                  </a:lnTo>
                  <a:lnTo>
                    <a:pt x="62567" y="2108"/>
                  </a:lnTo>
                  <a:lnTo>
                    <a:pt x="61991" y="2095"/>
                  </a:lnTo>
                  <a:lnTo>
                    <a:pt x="59817" y="2095"/>
                  </a:lnTo>
                  <a:lnTo>
                    <a:pt x="59621" y="2056"/>
                  </a:lnTo>
                  <a:lnTo>
                    <a:pt x="59529" y="2043"/>
                  </a:lnTo>
                  <a:lnTo>
                    <a:pt x="59437" y="2004"/>
                  </a:lnTo>
                  <a:lnTo>
                    <a:pt x="59346" y="1964"/>
                  </a:lnTo>
                  <a:lnTo>
                    <a:pt x="59267" y="1925"/>
                  </a:lnTo>
                  <a:lnTo>
                    <a:pt x="59188" y="1860"/>
                  </a:lnTo>
                  <a:lnTo>
                    <a:pt x="59110" y="1794"/>
                  </a:lnTo>
                  <a:lnTo>
                    <a:pt x="59044" y="1716"/>
                  </a:lnTo>
                  <a:lnTo>
                    <a:pt x="58992" y="1611"/>
                  </a:lnTo>
                  <a:lnTo>
                    <a:pt x="58940" y="1506"/>
                  </a:lnTo>
                  <a:lnTo>
                    <a:pt x="58887" y="1375"/>
                  </a:lnTo>
                  <a:lnTo>
                    <a:pt x="58861" y="1310"/>
                  </a:lnTo>
                  <a:lnTo>
                    <a:pt x="58835" y="1257"/>
                  </a:lnTo>
                  <a:lnTo>
                    <a:pt x="58796" y="1218"/>
                  </a:lnTo>
                  <a:lnTo>
                    <a:pt x="58743" y="1179"/>
                  </a:lnTo>
                  <a:lnTo>
                    <a:pt x="58638" y="1100"/>
                  </a:lnTo>
                  <a:lnTo>
                    <a:pt x="58534" y="1061"/>
                  </a:lnTo>
                  <a:lnTo>
                    <a:pt x="58403" y="1035"/>
                  </a:lnTo>
                  <a:lnTo>
                    <a:pt x="58285" y="1008"/>
                  </a:lnTo>
                  <a:lnTo>
                    <a:pt x="58180" y="1008"/>
                  </a:lnTo>
                  <a:lnTo>
                    <a:pt x="58075" y="1022"/>
                  </a:lnTo>
                  <a:lnTo>
                    <a:pt x="57840" y="1061"/>
                  </a:lnTo>
                  <a:lnTo>
                    <a:pt x="57591" y="1087"/>
                  </a:lnTo>
                  <a:lnTo>
                    <a:pt x="57106" y="1126"/>
                  </a:lnTo>
                  <a:lnTo>
                    <a:pt x="56124" y="1126"/>
                  </a:lnTo>
                  <a:lnTo>
                    <a:pt x="55640" y="1100"/>
                  </a:lnTo>
                  <a:lnTo>
                    <a:pt x="55155" y="1074"/>
                  </a:lnTo>
                  <a:lnTo>
                    <a:pt x="54173" y="1008"/>
                  </a:lnTo>
                  <a:lnTo>
                    <a:pt x="52419" y="904"/>
                  </a:lnTo>
                  <a:lnTo>
                    <a:pt x="50664" y="825"/>
                  </a:lnTo>
                  <a:lnTo>
                    <a:pt x="48909" y="747"/>
                  </a:lnTo>
                  <a:lnTo>
                    <a:pt x="47155" y="707"/>
                  </a:lnTo>
                  <a:lnTo>
                    <a:pt x="46199" y="681"/>
                  </a:lnTo>
                  <a:lnTo>
                    <a:pt x="45243" y="642"/>
                  </a:lnTo>
                  <a:lnTo>
                    <a:pt x="43318" y="550"/>
                  </a:lnTo>
                  <a:lnTo>
                    <a:pt x="42362" y="511"/>
                  </a:lnTo>
                  <a:lnTo>
                    <a:pt x="41406" y="498"/>
                  </a:lnTo>
                  <a:lnTo>
                    <a:pt x="40450" y="498"/>
                  </a:lnTo>
                  <a:lnTo>
                    <a:pt x="39494" y="511"/>
                  </a:lnTo>
                  <a:lnTo>
                    <a:pt x="38800" y="537"/>
                  </a:lnTo>
                  <a:lnTo>
                    <a:pt x="38106" y="524"/>
                  </a:lnTo>
                  <a:lnTo>
                    <a:pt x="37412" y="498"/>
                  </a:lnTo>
                  <a:lnTo>
                    <a:pt x="36718" y="472"/>
                  </a:lnTo>
                  <a:lnTo>
                    <a:pt x="35343" y="380"/>
                  </a:lnTo>
                  <a:lnTo>
                    <a:pt x="34649" y="341"/>
                  </a:lnTo>
                  <a:lnTo>
                    <a:pt x="33955" y="301"/>
                  </a:lnTo>
                  <a:lnTo>
                    <a:pt x="33667" y="288"/>
                  </a:lnTo>
                  <a:lnTo>
                    <a:pt x="33379" y="301"/>
                  </a:lnTo>
                  <a:lnTo>
                    <a:pt x="32790" y="341"/>
                  </a:lnTo>
                  <a:lnTo>
                    <a:pt x="32502" y="354"/>
                  </a:lnTo>
                  <a:lnTo>
                    <a:pt x="32214" y="367"/>
                  </a:lnTo>
                  <a:lnTo>
                    <a:pt x="31926" y="367"/>
                  </a:lnTo>
                  <a:lnTo>
                    <a:pt x="31637" y="341"/>
                  </a:lnTo>
                  <a:lnTo>
                    <a:pt x="31297" y="314"/>
                  </a:lnTo>
                  <a:lnTo>
                    <a:pt x="30957" y="288"/>
                  </a:lnTo>
                  <a:lnTo>
                    <a:pt x="30276" y="262"/>
                  </a:lnTo>
                  <a:lnTo>
                    <a:pt x="29595" y="262"/>
                  </a:lnTo>
                  <a:lnTo>
                    <a:pt x="28914" y="275"/>
                  </a:lnTo>
                  <a:lnTo>
                    <a:pt x="28220" y="288"/>
                  </a:lnTo>
                  <a:lnTo>
                    <a:pt x="27539" y="288"/>
                  </a:lnTo>
                  <a:lnTo>
                    <a:pt x="27198" y="275"/>
                  </a:lnTo>
                  <a:lnTo>
                    <a:pt x="26858" y="262"/>
                  </a:lnTo>
                  <a:lnTo>
                    <a:pt x="26517" y="236"/>
                  </a:lnTo>
                  <a:lnTo>
                    <a:pt x="26177" y="197"/>
                  </a:lnTo>
                  <a:lnTo>
                    <a:pt x="26059" y="183"/>
                  </a:lnTo>
                  <a:lnTo>
                    <a:pt x="25941" y="197"/>
                  </a:lnTo>
                  <a:lnTo>
                    <a:pt x="25706" y="210"/>
                  </a:lnTo>
                  <a:lnTo>
                    <a:pt x="24553" y="288"/>
                  </a:lnTo>
                  <a:lnTo>
                    <a:pt x="23990" y="314"/>
                  </a:lnTo>
                  <a:lnTo>
                    <a:pt x="23414" y="314"/>
                  </a:lnTo>
                  <a:lnTo>
                    <a:pt x="22851" y="301"/>
                  </a:lnTo>
                  <a:lnTo>
                    <a:pt x="22288" y="262"/>
                  </a:lnTo>
                  <a:lnTo>
                    <a:pt x="21175" y="197"/>
                  </a:lnTo>
                  <a:lnTo>
                    <a:pt x="20049" y="131"/>
                  </a:lnTo>
                  <a:lnTo>
                    <a:pt x="19473" y="118"/>
                  </a:lnTo>
                  <a:lnTo>
                    <a:pt x="18910" y="105"/>
                  </a:lnTo>
                  <a:lnTo>
                    <a:pt x="18386" y="105"/>
                  </a:lnTo>
                  <a:lnTo>
                    <a:pt x="17862" y="92"/>
                  </a:lnTo>
                  <a:lnTo>
                    <a:pt x="16801" y="39"/>
                  </a:lnTo>
                  <a:lnTo>
                    <a:pt x="16278" y="26"/>
                  </a:lnTo>
                  <a:lnTo>
                    <a:pt x="15754" y="13"/>
                  </a:lnTo>
                  <a:lnTo>
                    <a:pt x="15217" y="13"/>
                  </a:lnTo>
                  <a:lnTo>
                    <a:pt x="14693" y="26"/>
                  </a:lnTo>
                  <a:lnTo>
                    <a:pt x="14326" y="39"/>
                  </a:lnTo>
                  <a:lnTo>
                    <a:pt x="13947" y="26"/>
                  </a:lnTo>
                  <a:lnTo>
                    <a:pt x="13213" y="13"/>
                  </a:lnTo>
                  <a:lnTo>
                    <a:pt x="128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3" name="Google Shape;2483;p44"/>
            <p:cNvSpPr/>
            <p:nvPr/>
          </p:nvSpPr>
          <p:spPr>
            <a:xfrm>
              <a:off x="5001065" y="4053594"/>
              <a:ext cx="167243" cy="123762"/>
            </a:xfrm>
            <a:custGeom>
              <a:avLst/>
              <a:gdLst/>
              <a:ahLst/>
              <a:cxnLst/>
              <a:rect l="l" t="t" r="r" b="b"/>
              <a:pathLst>
                <a:path w="7758" h="5741" extrusionOk="0">
                  <a:moveTo>
                    <a:pt x="4861" y="1"/>
                  </a:moveTo>
                  <a:cubicBezTo>
                    <a:pt x="4041" y="1"/>
                    <a:pt x="3070" y="487"/>
                    <a:pt x="1903" y="1654"/>
                  </a:cubicBezTo>
                  <a:cubicBezTo>
                    <a:pt x="0" y="3529"/>
                    <a:pt x="2216" y="5741"/>
                    <a:pt x="4218" y="5741"/>
                  </a:cubicBezTo>
                  <a:cubicBezTo>
                    <a:pt x="4542" y="5741"/>
                    <a:pt x="4861" y="5683"/>
                    <a:pt x="5155" y="5556"/>
                  </a:cubicBezTo>
                  <a:cubicBezTo>
                    <a:pt x="6684" y="4873"/>
                    <a:pt x="7757" y="2304"/>
                    <a:pt x="6684" y="971"/>
                  </a:cubicBezTo>
                  <a:cubicBezTo>
                    <a:pt x="6170" y="366"/>
                    <a:pt x="5573" y="1"/>
                    <a:pt x="48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4" name="Google Shape;2484;p44"/>
            <p:cNvSpPr txBox="1"/>
            <p:nvPr/>
          </p:nvSpPr>
          <p:spPr>
            <a:xfrm>
              <a:off x="3610701" y="2069669"/>
              <a:ext cx="1922547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Не е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описан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за дейности, които не са генерирали разходи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85" name="Google Shape;2485;p44"/>
            <p:cNvSpPr txBox="1"/>
            <p:nvPr/>
          </p:nvSpPr>
          <p:spPr>
            <a:xfrm>
              <a:off x="3689123" y="1363911"/>
              <a:ext cx="1740863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bg-BG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Напредък на дейности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86" name="Google Shape;2486;p44"/>
            <p:cNvSpPr/>
            <p:nvPr/>
          </p:nvSpPr>
          <p:spPr>
            <a:xfrm>
              <a:off x="3689123" y="4300749"/>
              <a:ext cx="1827966" cy="633200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Всички дейности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87" name="Google Shape;2487;p44"/>
            <p:cNvGrpSpPr/>
            <p:nvPr/>
          </p:nvGrpSpPr>
          <p:grpSpPr>
            <a:xfrm>
              <a:off x="5193786" y="2900703"/>
              <a:ext cx="306061" cy="296860"/>
              <a:chOff x="5193786" y="2900703"/>
              <a:chExt cx="306061" cy="296860"/>
            </a:xfrm>
          </p:grpSpPr>
          <p:sp>
            <p:nvSpPr>
              <p:cNvPr id="2488" name="Google Shape;2488;p44"/>
              <p:cNvSpPr/>
              <p:nvPr/>
            </p:nvSpPr>
            <p:spPr>
              <a:xfrm rot="912065">
                <a:off x="5361846" y="3019310"/>
                <a:ext cx="76863" cy="20069"/>
              </a:xfrm>
              <a:custGeom>
                <a:avLst/>
                <a:gdLst/>
                <a:ahLst/>
                <a:cxnLst/>
                <a:rect l="l" t="t" r="r" b="b"/>
                <a:pathLst>
                  <a:path w="600" h="485" extrusionOk="0">
                    <a:moveTo>
                      <a:pt x="460" y="0"/>
                    </a:moveTo>
                    <a:cubicBezTo>
                      <a:pt x="428" y="0"/>
                      <a:pt x="394" y="8"/>
                      <a:pt x="366" y="19"/>
                    </a:cubicBezTo>
                    <a:cubicBezTo>
                      <a:pt x="265" y="38"/>
                      <a:pt x="177" y="94"/>
                      <a:pt x="120" y="183"/>
                    </a:cubicBezTo>
                    <a:cubicBezTo>
                      <a:pt x="63" y="258"/>
                      <a:pt x="0" y="429"/>
                      <a:pt x="126" y="473"/>
                    </a:cubicBezTo>
                    <a:cubicBezTo>
                      <a:pt x="150" y="481"/>
                      <a:pt x="173" y="485"/>
                      <a:pt x="195" y="485"/>
                    </a:cubicBezTo>
                    <a:cubicBezTo>
                      <a:pt x="296" y="485"/>
                      <a:pt x="389" y="414"/>
                      <a:pt x="461" y="347"/>
                    </a:cubicBezTo>
                    <a:cubicBezTo>
                      <a:pt x="530" y="290"/>
                      <a:pt x="599" y="164"/>
                      <a:pt x="568" y="69"/>
                    </a:cubicBezTo>
                    <a:cubicBezTo>
                      <a:pt x="549" y="17"/>
                      <a:pt x="506" y="0"/>
                      <a:pt x="4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89" name="Google Shape;2489;p44"/>
              <p:cNvSpPr/>
              <p:nvPr/>
            </p:nvSpPr>
            <p:spPr>
              <a:xfrm rot="912065">
                <a:off x="5442882" y="3066657"/>
                <a:ext cx="55854" cy="15931"/>
              </a:xfrm>
              <a:custGeom>
                <a:avLst/>
                <a:gdLst/>
                <a:ahLst/>
                <a:cxnLst/>
                <a:rect l="l" t="t" r="r" b="b"/>
                <a:pathLst>
                  <a:path w="436" h="385" extrusionOk="0">
                    <a:moveTo>
                      <a:pt x="293" y="0"/>
                    </a:moveTo>
                    <a:cubicBezTo>
                      <a:pt x="222" y="0"/>
                      <a:pt x="151" y="32"/>
                      <a:pt x="108" y="91"/>
                    </a:cubicBezTo>
                    <a:cubicBezTo>
                      <a:pt x="51" y="148"/>
                      <a:pt x="1" y="236"/>
                      <a:pt x="38" y="312"/>
                    </a:cubicBezTo>
                    <a:lnTo>
                      <a:pt x="26" y="306"/>
                    </a:lnTo>
                    <a:lnTo>
                      <a:pt x="26" y="306"/>
                    </a:lnTo>
                    <a:cubicBezTo>
                      <a:pt x="32" y="312"/>
                      <a:pt x="38" y="318"/>
                      <a:pt x="45" y="325"/>
                    </a:cubicBezTo>
                    <a:cubicBezTo>
                      <a:pt x="45" y="331"/>
                      <a:pt x="45" y="337"/>
                      <a:pt x="45" y="337"/>
                    </a:cubicBezTo>
                    <a:cubicBezTo>
                      <a:pt x="51" y="344"/>
                      <a:pt x="51" y="350"/>
                      <a:pt x="57" y="356"/>
                    </a:cubicBezTo>
                    <a:cubicBezTo>
                      <a:pt x="76" y="375"/>
                      <a:pt x="103" y="384"/>
                      <a:pt x="131" y="384"/>
                    </a:cubicBezTo>
                    <a:cubicBezTo>
                      <a:pt x="151" y="384"/>
                      <a:pt x="171" y="379"/>
                      <a:pt x="190" y="369"/>
                    </a:cubicBezTo>
                    <a:lnTo>
                      <a:pt x="209" y="363"/>
                    </a:lnTo>
                    <a:cubicBezTo>
                      <a:pt x="310" y="344"/>
                      <a:pt x="436" y="211"/>
                      <a:pt x="398" y="104"/>
                    </a:cubicBezTo>
                    <a:cubicBezTo>
                      <a:pt x="392" y="72"/>
                      <a:pt x="385" y="22"/>
                      <a:pt x="329" y="3"/>
                    </a:cubicBezTo>
                    <a:cubicBezTo>
                      <a:pt x="317" y="1"/>
                      <a:pt x="305" y="0"/>
                      <a:pt x="2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0" name="Google Shape;2490;p44"/>
              <p:cNvSpPr/>
              <p:nvPr/>
            </p:nvSpPr>
            <p:spPr>
              <a:xfrm rot="912065">
                <a:off x="5390472" y="2968960"/>
                <a:ext cx="38816" cy="10511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54" extrusionOk="0">
                    <a:moveTo>
                      <a:pt x="214" y="0"/>
                    </a:moveTo>
                    <a:cubicBezTo>
                      <a:pt x="197" y="0"/>
                      <a:pt x="179" y="6"/>
                      <a:pt x="163" y="14"/>
                    </a:cubicBezTo>
                    <a:cubicBezTo>
                      <a:pt x="169" y="14"/>
                      <a:pt x="81" y="66"/>
                      <a:pt x="98" y="66"/>
                    </a:cubicBezTo>
                    <a:cubicBezTo>
                      <a:pt x="99" y="66"/>
                      <a:pt x="101" y="65"/>
                      <a:pt x="103" y="65"/>
                    </a:cubicBezTo>
                    <a:lnTo>
                      <a:pt x="103" y="65"/>
                    </a:lnTo>
                    <a:cubicBezTo>
                      <a:pt x="70" y="75"/>
                      <a:pt x="1" y="141"/>
                      <a:pt x="37" y="178"/>
                    </a:cubicBezTo>
                    <a:cubicBezTo>
                      <a:pt x="44" y="215"/>
                      <a:pt x="56" y="253"/>
                      <a:pt x="100" y="253"/>
                    </a:cubicBezTo>
                    <a:cubicBezTo>
                      <a:pt x="176" y="241"/>
                      <a:pt x="239" y="196"/>
                      <a:pt x="271" y="127"/>
                    </a:cubicBezTo>
                    <a:cubicBezTo>
                      <a:pt x="290" y="89"/>
                      <a:pt x="302" y="26"/>
                      <a:pt x="245" y="7"/>
                    </a:cubicBezTo>
                    <a:cubicBezTo>
                      <a:pt x="236" y="2"/>
                      <a:pt x="225" y="0"/>
                      <a:pt x="2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1" name="Google Shape;2491;p44"/>
              <p:cNvSpPr/>
              <p:nvPr/>
            </p:nvSpPr>
            <p:spPr>
              <a:xfrm rot="912065">
                <a:off x="5214858" y="2965065"/>
                <a:ext cx="48552" cy="10717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59" extrusionOk="0">
                    <a:moveTo>
                      <a:pt x="256" y="0"/>
                    </a:moveTo>
                    <a:cubicBezTo>
                      <a:pt x="245" y="0"/>
                      <a:pt x="233" y="2"/>
                      <a:pt x="221" y="6"/>
                    </a:cubicBezTo>
                    <a:cubicBezTo>
                      <a:pt x="158" y="38"/>
                      <a:pt x="1" y="259"/>
                      <a:pt x="158" y="259"/>
                    </a:cubicBezTo>
                    <a:cubicBezTo>
                      <a:pt x="228" y="246"/>
                      <a:pt x="291" y="208"/>
                      <a:pt x="335" y="145"/>
                    </a:cubicBezTo>
                    <a:cubicBezTo>
                      <a:pt x="379" y="80"/>
                      <a:pt x="328" y="0"/>
                      <a:pt x="2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2" name="Google Shape;2492;p44"/>
              <p:cNvSpPr/>
              <p:nvPr/>
            </p:nvSpPr>
            <p:spPr>
              <a:xfrm rot="912065">
                <a:off x="5238523" y="3043464"/>
                <a:ext cx="41250" cy="11959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9" extrusionOk="0">
                    <a:moveTo>
                      <a:pt x="117" y="1"/>
                    </a:moveTo>
                    <a:cubicBezTo>
                      <a:pt x="94" y="1"/>
                      <a:pt x="62" y="31"/>
                      <a:pt x="57" y="46"/>
                    </a:cubicBezTo>
                    <a:cubicBezTo>
                      <a:pt x="25" y="122"/>
                      <a:pt x="0" y="166"/>
                      <a:pt x="32" y="248"/>
                    </a:cubicBezTo>
                    <a:cubicBezTo>
                      <a:pt x="41" y="280"/>
                      <a:pt x="63" y="289"/>
                      <a:pt x="89" y="289"/>
                    </a:cubicBezTo>
                    <a:cubicBezTo>
                      <a:pt x="99" y="289"/>
                      <a:pt x="110" y="288"/>
                      <a:pt x="120" y="286"/>
                    </a:cubicBezTo>
                    <a:cubicBezTo>
                      <a:pt x="202" y="267"/>
                      <a:pt x="265" y="210"/>
                      <a:pt x="297" y="134"/>
                    </a:cubicBezTo>
                    <a:cubicBezTo>
                      <a:pt x="322" y="97"/>
                      <a:pt x="322" y="59"/>
                      <a:pt x="284" y="46"/>
                    </a:cubicBezTo>
                    <a:cubicBezTo>
                      <a:pt x="266" y="37"/>
                      <a:pt x="247" y="31"/>
                      <a:pt x="231" y="31"/>
                    </a:cubicBezTo>
                    <a:cubicBezTo>
                      <a:pt x="225" y="31"/>
                      <a:pt x="220" y="32"/>
                      <a:pt x="215" y="34"/>
                    </a:cubicBezTo>
                    <a:cubicBezTo>
                      <a:pt x="211" y="41"/>
                      <a:pt x="207" y="44"/>
                      <a:pt x="201" y="44"/>
                    </a:cubicBezTo>
                    <a:cubicBezTo>
                      <a:pt x="197" y="44"/>
                      <a:pt x="191" y="42"/>
                      <a:pt x="183" y="40"/>
                    </a:cubicBezTo>
                    <a:cubicBezTo>
                      <a:pt x="164" y="34"/>
                      <a:pt x="145" y="21"/>
                      <a:pt x="133" y="8"/>
                    </a:cubicBezTo>
                    <a:cubicBezTo>
                      <a:pt x="129" y="3"/>
                      <a:pt x="123" y="1"/>
                      <a:pt x="1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3" name="Google Shape;2493;p44"/>
              <p:cNvSpPr/>
              <p:nvPr/>
            </p:nvSpPr>
            <p:spPr>
              <a:xfrm rot="912065">
                <a:off x="5354577" y="3053811"/>
                <a:ext cx="4624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295" extrusionOk="0">
                    <a:moveTo>
                      <a:pt x="256" y="1"/>
                    </a:moveTo>
                    <a:cubicBezTo>
                      <a:pt x="246" y="1"/>
                      <a:pt x="237" y="3"/>
                      <a:pt x="228" y="7"/>
                    </a:cubicBezTo>
                    <a:cubicBezTo>
                      <a:pt x="196" y="20"/>
                      <a:pt x="171" y="26"/>
                      <a:pt x="146" y="39"/>
                    </a:cubicBezTo>
                    <a:cubicBezTo>
                      <a:pt x="95" y="64"/>
                      <a:pt x="1" y="165"/>
                      <a:pt x="58" y="222"/>
                    </a:cubicBezTo>
                    <a:cubicBezTo>
                      <a:pt x="70" y="241"/>
                      <a:pt x="83" y="253"/>
                      <a:pt x="102" y="266"/>
                    </a:cubicBezTo>
                    <a:cubicBezTo>
                      <a:pt x="109" y="269"/>
                      <a:pt x="116" y="270"/>
                      <a:pt x="123" y="270"/>
                    </a:cubicBezTo>
                    <a:cubicBezTo>
                      <a:pt x="135" y="270"/>
                      <a:pt x="147" y="267"/>
                      <a:pt x="158" y="267"/>
                    </a:cubicBezTo>
                    <a:cubicBezTo>
                      <a:pt x="168" y="267"/>
                      <a:pt x="177" y="269"/>
                      <a:pt x="184" y="279"/>
                    </a:cubicBezTo>
                    <a:cubicBezTo>
                      <a:pt x="194" y="290"/>
                      <a:pt x="206" y="295"/>
                      <a:pt x="218" y="295"/>
                    </a:cubicBezTo>
                    <a:cubicBezTo>
                      <a:pt x="269" y="295"/>
                      <a:pt x="331" y="219"/>
                      <a:pt x="341" y="184"/>
                    </a:cubicBezTo>
                    <a:cubicBezTo>
                      <a:pt x="360" y="127"/>
                      <a:pt x="348" y="64"/>
                      <a:pt x="304" y="20"/>
                    </a:cubicBezTo>
                    <a:cubicBezTo>
                      <a:pt x="291" y="8"/>
                      <a:pt x="274" y="1"/>
                      <a:pt x="2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4" name="Google Shape;2494;p44"/>
              <p:cNvSpPr/>
              <p:nvPr/>
            </p:nvSpPr>
            <p:spPr>
              <a:xfrm rot="912065">
                <a:off x="5194964" y="2998777"/>
                <a:ext cx="51114" cy="15807"/>
              </a:xfrm>
              <a:custGeom>
                <a:avLst/>
                <a:gdLst/>
                <a:ahLst/>
                <a:cxnLst/>
                <a:rect l="l" t="t" r="r" b="b"/>
                <a:pathLst>
                  <a:path w="399" h="382" extrusionOk="0">
                    <a:moveTo>
                      <a:pt x="253" y="1"/>
                    </a:moveTo>
                    <a:cubicBezTo>
                      <a:pt x="222" y="1"/>
                      <a:pt x="189" y="10"/>
                      <a:pt x="171" y="19"/>
                    </a:cubicBezTo>
                    <a:cubicBezTo>
                      <a:pt x="77" y="63"/>
                      <a:pt x="14" y="145"/>
                      <a:pt x="1" y="246"/>
                    </a:cubicBezTo>
                    <a:cubicBezTo>
                      <a:pt x="1" y="278"/>
                      <a:pt x="1" y="303"/>
                      <a:pt x="14" y="328"/>
                    </a:cubicBezTo>
                    <a:cubicBezTo>
                      <a:pt x="30" y="367"/>
                      <a:pt x="63" y="382"/>
                      <a:pt x="100" y="382"/>
                    </a:cubicBezTo>
                    <a:cubicBezTo>
                      <a:pt x="145" y="382"/>
                      <a:pt x="196" y="359"/>
                      <a:pt x="228" y="334"/>
                    </a:cubicBezTo>
                    <a:lnTo>
                      <a:pt x="247" y="322"/>
                    </a:lnTo>
                    <a:cubicBezTo>
                      <a:pt x="272" y="296"/>
                      <a:pt x="398" y="170"/>
                      <a:pt x="342" y="114"/>
                    </a:cubicBezTo>
                    <a:cubicBezTo>
                      <a:pt x="342" y="101"/>
                      <a:pt x="342" y="95"/>
                      <a:pt x="342" y="82"/>
                    </a:cubicBezTo>
                    <a:lnTo>
                      <a:pt x="329" y="50"/>
                    </a:lnTo>
                    <a:lnTo>
                      <a:pt x="329" y="44"/>
                    </a:lnTo>
                    <a:cubicBezTo>
                      <a:pt x="319" y="11"/>
                      <a:pt x="287" y="1"/>
                      <a:pt x="2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5" name="Google Shape;2495;p44"/>
              <p:cNvSpPr/>
              <p:nvPr/>
            </p:nvSpPr>
            <p:spPr>
              <a:xfrm rot="912065">
                <a:off x="5234708" y="2906324"/>
                <a:ext cx="44580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48" h="310" extrusionOk="0">
                    <a:moveTo>
                      <a:pt x="248" y="1"/>
                    </a:moveTo>
                    <a:cubicBezTo>
                      <a:pt x="227" y="1"/>
                      <a:pt x="205" y="7"/>
                      <a:pt x="183" y="15"/>
                    </a:cubicBezTo>
                    <a:cubicBezTo>
                      <a:pt x="95" y="52"/>
                      <a:pt x="0" y="147"/>
                      <a:pt x="13" y="254"/>
                    </a:cubicBezTo>
                    <a:cubicBezTo>
                      <a:pt x="19" y="295"/>
                      <a:pt x="37" y="310"/>
                      <a:pt x="62" y="310"/>
                    </a:cubicBezTo>
                    <a:cubicBezTo>
                      <a:pt x="90" y="310"/>
                      <a:pt x="127" y="288"/>
                      <a:pt x="158" y="261"/>
                    </a:cubicBezTo>
                    <a:cubicBezTo>
                      <a:pt x="196" y="248"/>
                      <a:pt x="234" y="223"/>
                      <a:pt x="259" y="198"/>
                    </a:cubicBezTo>
                    <a:cubicBezTo>
                      <a:pt x="290" y="166"/>
                      <a:pt x="347" y="109"/>
                      <a:pt x="328" y="65"/>
                    </a:cubicBezTo>
                    <a:cubicBezTo>
                      <a:pt x="328" y="59"/>
                      <a:pt x="315" y="46"/>
                      <a:pt x="315" y="40"/>
                    </a:cubicBezTo>
                    <a:cubicBezTo>
                      <a:pt x="301" y="11"/>
                      <a:pt x="276" y="1"/>
                      <a:pt x="2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6" name="Google Shape;2496;p44"/>
              <p:cNvSpPr/>
              <p:nvPr/>
            </p:nvSpPr>
            <p:spPr>
              <a:xfrm rot="912065">
                <a:off x="5347794" y="3177969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432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63482" y="839143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dirty="0" smtClean="0"/>
              <a:t>Партньорски </a:t>
            </a:r>
            <a:r>
              <a:rPr lang="bg-BG" dirty="0"/>
              <a:t>доклад</a:t>
            </a:r>
            <a:r>
              <a:rPr lang="ro-RO" dirty="0" smtClean="0"/>
              <a:t> -2</a:t>
            </a:r>
            <a:br>
              <a:rPr lang="ro-RO" dirty="0" smtClean="0"/>
            </a:br>
            <a:r>
              <a:rPr lang="bg-BG" sz="2400" dirty="0" smtClean="0"/>
              <a:t>Чести грешки</a:t>
            </a:r>
            <a:endParaRPr dirty="0"/>
          </a:p>
        </p:txBody>
      </p:sp>
      <p:cxnSp>
        <p:nvCxnSpPr>
          <p:cNvPr id="2420" name="Google Shape;2420;p44"/>
          <p:cNvCxnSpPr/>
          <p:nvPr/>
        </p:nvCxnSpPr>
        <p:spPr>
          <a:xfrm>
            <a:off x="693300" y="5477866"/>
            <a:ext cx="7241400" cy="0"/>
          </a:xfrm>
          <a:prstGeom prst="straightConnector1">
            <a:avLst/>
          </a:prstGeom>
          <a:noFill/>
          <a:ln w="19050" cap="rnd" cmpd="sng">
            <a:solidFill>
              <a:srgbClr val="231F20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2421" name="Google Shape;2421;p44"/>
          <p:cNvGrpSpPr/>
          <p:nvPr/>
        </p:nvGrpSpPr>
        <p:grpSpPr>
          <a:xfrm>
            <a:off x="5804223" y="4560592"/>
            <a:ext cx="1381793" cy="405173"/>
            <a:chOff x="5804222" y="3703341"/>
            <a:chExt cx="1381793" cy="405173"/>
          </a:xfrm>
        </p:grpSpPr>
        <p:sp>
          <p:nvSpPr>
            <p:cNvPr id="2422" name="Google Shape;2422;p44"/>
            <p:cNvSpPr/>
            <p:nvPr/>
          </p:nvSpPr>
          <p:spPr>
            <a:xfrm>
              <a:off x="5804222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3" name="Google Shape;2423;p44"/>
            <p:cNvGrpSpPr/>
            <p:nvPr/>
          </p:nvGrpSpPr>
          <p:grpSpPr>
            <a:xfrm>
              <a:off x="6365805" y="3787988"/>
              <a:ext cx="258644" cy="19118"/>
              <a:chOff x="6365805" y="3787988"/>
              <a:chExt cx="258644" cy="19118"/>
            </a:xfrm>
          </p:grpSpPr>
          <p:sp>
            <p:nvSpPr>
              <p:cNvPr id="2424" name="Google Shape;2424;p44"/>
              <p:cNvSpPr/>
              <p:nvPr/>
            </p:nvSpPr>
            <p:spPr>
              <a:xfrm>
                <a:off x="6365805" y="3794899"/>
                <a:ext cx="3881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95" extrusionOk="0">
                    <a:moveTo>
                      <a:pt x="204" y="0"/>
                    </a:moveTo>
                    <a:cubicBezTo>
                      <a:pt x="122" y="0"/>
                      <a:pt x="22" y="115"/>
                      <a:pt x="7" y="181"/>
                    </a:cubicBezTo>
                    <a:cubicBezTo>
                      <a:pt x="7" y="181"/>
                      <a:pt x="7" y="187"/>
                      <a:pt x="7" y="187"/>
                    </a:cubicBezTo>
                    <a:cubicBezTo>
                      <a:pt x="0" y="225"/>
                      <a:pt x="7" y="269"/>
                      <a:pt x="44" y="282"/>
                    </a:cubicBezTo>
                    <a:cubicBezTo>
                      <a:pt x="76" y="295"/>
                      <a:pt x="107" y="295"/>
                      <a:pt x="139" y="295"/>
                    </a:cubicBezTo>
                    <a:cubicBezTo>
                      <a:pt x="189" y="295"/>
                      <a:pt x="303" y="187"/>
                      <a:pt x="271" y="137"/>
                    </a:cubicBezTo>
                    <a:cubicBezTo>
                      <a:pt x="290" y="99"/>
                      <a:pt x="290" y="55"/>
                      <a:pt x="259" y="23"/>
                    </a:cubicBezTo>
                    <a:cubicBezTo>
                      <a:pt x="243" y="7"/>
                      <a:pt x="224" y="0"/>
                      <a:pt x="2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25" name="Google Shape;2425;p44"/>
              <p:cNvSpPr/>
              <p:nvPr/>
            </p:nvSpPr>
            <p:spPr>
              <a:xfrm>
                <a:off x="6567699" y="3787988"/>
                <a:ext cx="56751" cy="17462"/>
              </a:xfrm>
              <a:custGeom>
                <a:avLst/>
                <a:gdLst/>
                <a:ahLst/>
                <a:cxnLst/>
                <a:rect l="l" t="t" r="r" b="b"/>
                <a:pathLst>
                  <a:path w="443" h="422" extrusionOk="0">
                    <a:moveTo>
                      <a:pt x="300" y="1"/>
                    </a:moveTo>
                    <a:cubicBezTo>
                      <a:pt x="264" y="1"/>
                      <a:pt x="227" y="8"/>
                      <a:pt x="190" y="20"/>
                    </a:cubicBezTo>
                    <a:cubicBezTo>
                      <a:pt x="133" y="33"/>
                      <a:pt x="83" y="71"/>
                      <a:pt x="51" y="121"/>
                    </a:cubicBezTo>
                    <a:cubicBezTo>
                      <a:pt x="33" y="146"/>
                      <a:pt x="1" y="222"/>
                      <a:pt x="20" y="266"/>
                    </a:cubicBezTo>
                    <a:cubicBezTo>
                      <a:pt x="1" y="317"/>
                      <a:pt x="26" y="373"/>
                      <a:pt x="77" y="399"/>
                    </a:cubicBezTo>
                    <a:lnTo>
                      <a:pt x="96" y="411"/>
                    </a:lnTo>
                    <a:cubicBezTo>
                      <a:pt x="107" y="418"/>
                      <a:pt x="120" y="421"/>
                      <a:pt x="134" y="421"/>
                    </a:cubicBezTo>
                    <a:cubicBezTo>
                      <a:pt x="183" y="421"/>
                      <a:pt x="244" y="385"/>
                      <a:pt x="278" y="361"/>
                    </a:cubicBezTo>
                    <a:cubicBezTo>
                      <a:pt x="342" y="317"/>
                      <a:pt x="386" y="253"/>
                      <a:pt x="411" y="178"/>
                    </a:cubicBezTo>
                    <a:cubicBezTo>
                      <a:pt x="411" y="171"/>
                      <a:pt x="417" y="165"/>
                      <a:pt x="417" y="153"/>
                    </a:cubicBezTo>
                    <a:cubicBezTo>
                      <a:pt x="442" y="96"/>
                      <a:pt x="417" y="33"/>
                      <a:pt x="360" y="8"/>
                    </a:cubicBezTo>
                    <a:cubicBezTo>
                      <a:pt x="340" y="3"/>
                      <a:pt x="320" y="1"/>
                      <a:pt x="3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26" name="Google Shape;2426;p44"/>
          <p:cNvGrpSpPr/>
          <p:nvPr/>
        </p:nvGrpSpPr>
        <p:grpSpPr>
          <a:xfrm>
            <a:off x="2996489" y="4560592"/>
            <a:ext cx="1381793" cy="405173"/>
            <a:chOff x="2996488" y="3703341"/>
            <a:chExt cx="1381793" cy="405173"/>
          </a:xfrm>
        </p:grpSpPr>
        <p:sp>
          <p:nvSpPr>
            <p:cNvPr id="2427" name="Google Shape;2427;p44"/>
            <p:cNvSpPr/>
            <p:nvPr/>
          </p:nvSpPr>
          <p:spPr>
            <a:xfrm>
              <a:off x="2996488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8" name="Google Shape;2428;p44"/>
            <p:cNvGrpSpPr/>
            <p:nvPr/>
          </p:nvGrpSpPr>
          <p:grpSpPr>
            <a:xfrm>
              <a:off x="3191866" y="3804174"/>
              <a:ext cx="295410" cy="72581"/>
              <a:chOff x="3191866" y="3804174"/>
              <a:chExt cx="295410" cy="72581"/>
            </a:xfrm>
          </p:grpSpPr>
          <p:sp>
            <p:nvSpPr>
              <p:cNvPr id="2429" name="Google Shape;2429;p44"/>
              <p:cNvSpPr/>
              <p:nvPr/>
            </p:nvSpPr>
            <p:spPr>
              <a:xfrm>
                <a:off x="3283077" y="3804174"/>
                <a:ext cx="53548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41" extrusionOk="0">
                    <a:moveTo>
                      <a:pt x="266" y="1"/>
                    </a:moveTo>
                    <a:cubicBezTo>
                      <a:pt x="159" y="1"/>
                      <a:pt x="1" y="240"/>
                      <a:pt x="152" y="240"/>
                    </a:cubicBezTo>
                    <a:cubicBezTo>
                      <a:pt x="260" y="240"/>
                      <a:pt x="417" y="1"/>
                      <a:pt x="2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0" name="Google Shape;2430;p44"/>
              <p:cNvSpPr/>
              <p:nvPr/>
            </p:nvSpPr>
            <p:spPr>
              <a:xfrm>
                <a:off x="3350973" y="3859747"/>
                <a:ext cx="41890" cy="17007"/>
              </a:xfrm>
              <a:custGeom>
                <a:avLst/>
                <a:gdLst/>
                <a:ahLst/>
                <a:cxnLst/>
                <a:rect l="l" t="t" r="r" b="b"/>
                <a:pathLst>
                  <a:path w="327" h="411" extrusionOk="0">
                    <a:moveTo>
                      <a:pt x="126" y="0"/>
                    </a:moveTo>
                    <a:cubicBezTo>
                      <a:pt x="94" y="0"/>
                      <a:pt x="52" y="35"/>
                      <a:pt x="58" y="70"/>
                    </a:cubicBezTo>
                    <a:cubicBezTo>
                      <a:pt x="58" y="96"/>
                      <a:pt x="64" y="127"/>
                      <a:pt x="64" y="159"/>
                    </a:cubicBezTo>
                    <a:cubicBezTo>
                      <a:pt x="64" y="178"/>
                      <a:pt x="58" y="190"/>
                      <a:pt x="58" y="196"/>
                    </a:cubicBezTo>
                    <a:cubicBezTo>
                      <a:pt x="32" y="222"/>
                      <a:pt x="20" y="253"/>
                      <a:pt x="7" y="278"/>
                    </a:cubicBezTo>
                    <a:cubicBezTo>
                      <a:pt x="1" y="316"/>
                      <a:pt x="7" y="348"/>
                      <a:pt x="26" y="379"/>
                    </a:cubicBezTo>
                    <a:cubicBezTo>
                      <a:pt x="43" y="401"/>
                      <a:pt x="65" y="410"/>
                      <a:pt x="88" y="410"/>
                    </a:cubicBezTo>
                    <a:cubicBezTo>
                      <a:pt x="188" y="410"/>
                      <a:pt x="326" y="248"/>
                      <a:pt x="316" y="171"/>
                    </a:cubicBezTo>
                    <a:cubicBezTo>
                      <a:pt x="310" y="58"/>
                      <a:pt x="234" y="26"/>
                      <a:pt x="133" y="1"/>
                    </a:cubicBezTo>
                    <a:cubicBezTo>
                      <a:pt x="131" y="1"/>
                      <a:pt x="128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1" name="Google Shape;2431;p44"/>
              <p:cNvSpPr/>
              <p:nvPr/>
            </p:nvSpPr>
            <p:spPr>
              <a:xfrm>
                <a:off x="3191866" y="3839760"/>
                <a:ext cx="50089" cy="16759"/>
              </a:xfrm>
              <a:custGeom>
                <a:avLst/>
                <a:gdLst/>
                <a:ahLst/>
                <a:cxnLst/>
                <a:rect l="l" t="t" r="r" b="b"/>
                <a:pathLst>
                  <a:path w="391" h="405" extrusionOk="0">
                    <a:moveTo>
                      <a:pt x="288" y="1"/>
                    </a:moveTo>
                    <a:cubicBezTo>
                      <a:pt x="270" y="1"/>
                      <a:pt x="250" y="6"/>
                      <a:pt x="227" y="17"/>
                    </a:cubicBezTo>
                    <a:cubicBezTo>
                      <a:pt x="126" y="68"/>
                      <a:pt x="0" y="175"/>
                      <a:pt x="19" y="301"/>
                    </a:cubicBezTo>
                    <a:cubicBezTo>
                      <a:pt x="19" y="345"/>
                      <a:pt x="57" y="383"/>
                      <a:pt x="101" y="383"/>
                    </a:cubicBezTo>
                    <a:cubicBezTo>
                      <a:pt x="120" y="383"/>
                      <a:pt x="139" y="389"/>
                      <a:pt x="158" y="402"/>
                    </a:cubicBezTo>
                    <a:cubicBezTo>
                      <a:pt x="164" y="404"/>
                      <a:pt x="170" y="404"/>
                      <a:pt x="177" y="404"/>
                    </a:cubicBezTo>
                    <a:cubicBezTo>
                      <a:pt x="242" y="404"/>
                      <a:pt x="314" y="321"/>
                      <a:pt x="297" y="263"/>
                    </a:cubicBezTo>
                    <a:cubicBezTo>
                      <a:pt x="290" y="257"/>
                      <a:pt x="290" y="251"/>
                      <a:pt x="290" y="244"/>
                    </a:cubicBezTo>
                    <a:cubicBezTo>
                      <a:pt x="296" y="233"/>
                      <a:pt x="306" y="218"/>
                      <a:pt x="313" y="201"/>
                    </a:cubicBezTo>
                    <a:lnTo>
                      <a:pt x="313" y="201"/>
                    </a:lnTo>
                    <a:cubicBezTo>
                      <a:pt x="302" y="230"/>
                      <a:pt x="299" y="240"/>
                      <a:pt x="299" y="240"/>
                    </a:cubicBezTo>
                    <a:cubicBezTo>
                      <a:pt x="300" y="240"/>
                      <a:pt x="320" y="194"/>
                      <a:pt x="328" y="181"/>
                    </a:cubicBezTo>
                    <a:cubicBezTo>
                      <a:pt x="390" y="104"/>
                      <a:pt x="368" y="1"/>
                      <a:pt x="2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2" name="Google Shape;2432;p44"/>
              <p:cNvSpPr/>
              <p:nvPr/>
            </p:nvSpPr>
            <p:spPr>
              <a:xfrm>
                <a:off x="3336497" y="3816132"/>
                <a:ext cx="57519" cy="18455"/>
              </a:xfrm>
              <a:custGeom>
                <a:avLst/>
                <a:gdLst/>
                <a:ahLst/>
                <a:cxnLst/>
                <a:rect l="l" t="t" r="r" b="b"/>
                <a:pathLst>
                  <a:path w="449" h="446" extrusionOk="0">
                    <a:moveTo>
                      <a:pt x="302" y="1"/>
                    </a:moveTo>
                    <a:cubicBezTo>
                      <a:pt x="274" y="1"/>
                      <a:pt x="243" y="7"/>
                      <a:pt x="215" y="21"/>
                    </a:cubicBezTo>
                    <a:cubicBezTo>
                      <a:pt x="95" y="71"/>
                      <a:pt x="13" y="191"/>
                      <a:pt x="7" y="317"/>
                    </a:cubicBezTo>
                    <a:cubicBezTo>
                      <a:pt x="0" y="368"/>
                      <a:pt x="19" y="418"/>
                      <a:pt x="70" y="437"/>
                    </a:cubicBezTo>
                    <a:cubicBezTo>
                      <a:pt x="84" y="443"/>
                      <a:pt x="99" y="445"/>
                      <a:pt x="115" y="445"/>
                    </a:cubicBezTo>
                    <a:cubicBezTo>
                      <a:pt x="185" y="445"/>
                      <a:pt x="267" y="395"/>
                      <a:pt x="303" y="349"/>
                    </a:cubicBezTo>
                    <a:cubicBezTo>
                      <a:pt x="353" y="292"/>
                      <a:pt x="391" y="229"/>
                      <a:pt x="416" y="159"/>
                    </a:cubicBezTo>
                    <a:cubicBezTo>
                      <a:pt x="449" y="53"/>
                      <a:pt x="382" y="1"/>
                      <a:pt x="3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3" name="Google Shape;2433;p44"/>
              <p:cNvSpPr/>
              <p:nvPr/>
            </p:nvSpPr>
            <p:spPr>
              <a:xfrm>
                <a:off x="3446283" y="3816257"/>
                <a:ext cx="40994" cy="943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28" extrusionOk="0">
                    <a:moveTo>
                      <a:pt x="249" y="0"/>
                    </a:moveTo>
                    <a:cubicBezTo>
                      <a:pt x="234" y="0"/>
                      <a:pt x="216" y="6"/>
                      <a:pt x="196" y="18"/>
                    </a:cubicBezTo>
                    <a:lnTo>
                      <a:pt x="178" y="30"/>
                    </a:lnTo>
                    <a:lnTo>
                      <a:pt x="152" y="37"/>
                    </a:lnTo>
                    <a:cubicBezTo>
                      <a:pt x="114" y="49"/>
                      <a:pt x="1" y="156"/>
                      <a:pt x="83" y="188"/>
                    </a:cubicBezTo>
                    <a:cubicBezTo>
                      <a:pt x="89" y="188"/>
                      <a:pt x="102" y="194"/>
                      <a:pt x="102" y="207"/>
                    </a:cubicBezTo>
                    <a:cubicBezTo>
                      <a:pt x="114" y="222"/>
                      <a:pt x="129" y="228"/>
                      <a:pt x="145" y="228"/>
                    </a:cubicBezTo>
                    <a:cubicBezTo>
                      <a:pt x="203" y="228"/>
                      <a:pt x="276" y="147"/>
                      <a:pt x="291" y="112"/>
                    </a:cubicBezTo>
                    <a:cubicBezTo>
                      <a:pt x="320" y="55"/>
                      <a:pt x="297" y="0"/>
                      <a:pt x="2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34" name="Google Shape;2434;p44"/>
          <p:cNvGrpSpPr/>
          <p:nvPr/>
        </p:nvGrpSpPr>
        <p:grpSpPr>
          <a:xfrm>
            <a:off x="583175" y="2100048"/>
            <a:ext cx="2393234" cy="3691152"/>
            <a:chOff x="583175" y="1242797"/>
            <a:chExt cx="2393234" cy="3691152"/>
          </a:xfrm>
        </p:grpSpPr>
        <p:sp>
          <p:nvSpPr>
            <p:cNvPr id="2435" name="Google Shape;2435;p44"/>
            <p:cNvSpPr/>
            <p:nvPr/>
          </p:nvSpPr>
          <p:spPr>
            <a:xfrm>
              <a:off x="694915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6" name="Google Shape;2436;p44"/>
            <p:cNvSpPr/>
            <p:nvPr/>
          </p:nvSpPr>
          <p:spPr>
            <a:xfrm>
              <a:off x="583175" y="1242797"/>
              <a:ext cx="1884650" cy="706673"/>
            </a:xfrm>
            <a:custGeom>
              <a:avLst/>
              <a:gdLst/>
              <a:ahLst/>
              <a:cxnLst/>
              <a:rect l="l" t="t" r="r" b="b"/>
              <a:pathLst>
                <a:path w="75386" h="19774" extrusionOk="0">
                  <a:moveTo>
                    <a:pt x="62684" y="7622"/>
                  </a:moveTo>
                  <a:lnTo>
                    <a:pt x="66370" y="8062"/>
                  </a:lnTo>
                  <a:lnTo>
                    <a:pt x="66370" y="8062"/>
                  </a:lnTo>
                  <a:lnTo>
                    <a:pt x="66180" y="8093"/>
                  </a:lnTo>
                  <a:lnTo>
                    <a:pt x="65944" y="8119"/>
                  </a:lnTo>
                  <a:lnTo>
                    <a:pt x="65709" y="8132"/>
                  </a:lnTo>
                  <a:lnTo>
                    <a:pt x="65473" y="8132"/>
                  </a:lnTo>
                  <a:lnTo>
                    <a:pt x="65002" y="8119"/>
                  </a:lnTo>
                  <a:lnTo>
                    <a:pt x="64530" y="8080"/>
                  </a:lnTo>
                  <a:lnTo>
                    <a:pt x="64059" y="8015"/>
                  </a:lnTo>
                  <a:lnTo>
                    <a:pt x="63601" y="7962"/>
                  </a:lnTo>
                  <a:lnTo>
                    <a:pt x="63129" y="7884"/>
                  </a:lnTo>
                  <a:lnTo>
                    <a:pt x="62658" y="7831"/>
                  </a:lnTo>
                  <a:lnTo>
                    <a:pt x="62684" y="7622"/>
                  </a:lnTo>
                  <a:close/>
                  <a:moveTo>
                    <a:pt x="61008" y="8604"/>
                  </a:moveTo>
                  <a:lnTo>
                    <a:pt x="61440" y="8617"/>
                  </a:lnTo>
                  <a:lnTo>
                    <a:pt x="61846" y="8656"/>
                  </a:lnTo>
                  <a:lnTo>
                    <a:pt x="62265" y="8696"/>
                  </a:lnTo>
                  <a:lnTo>
                    <a:pt x="62671" y="8761"/>
                  </a:lnTo>
                  <a:lnTo>
                    <a:pt x="63064" y="8826"/>
                  </a:lnTo>
                  <a:lnTo>
                    <a:pt x="63457" y="8892"/>
                  </a:lnTo>
                  <a:lnTo>
                    <a:pt x="64242" y="9049"/>
                  </a:lnTo>
                  <a:lnTo>
                    <a:pt x="62632" y="9049"/>
                  </a:lnTo>
                  <a:lnTo>
                    <a:pt x="62422" y="9036"/>
                  </a:lnTo>
                  <a:lnTo>
                    <a:pt x="62226" y="9010"/>
                  </a:lnTo>
                  <a:lnTo>
                    <a:pt x="62016" y="8970"/>
                  </a:lnTo>
                  <a:lnTo>
                    <a:pt x="61820" y="8931"/>
                  </a:lnTo>
                  <a:lnTo>
                    <a:pt x="61610" y="8866"/>
                  </a:lnTo>
                  <a:lnTo>
                    <a:pt x="61414" y="8800"/>
                  </a:lnTo>
                  <a:lnTo>
                    <a:pt x="61204" y="8709"/>
                  </a:lnTo>
                  <a:lnTo>
                    <a:pt x="61008" y="8604"/>
                  </a:lnTo>
                  <a:close/>
                  <a:moveTo>
                    <a:pt x="19040" y="1"/>
                  </a:moveTo>
                  <a:lnTo>
                    <a:pt x="15962" y="40"/>
                  </a:lnTo>
                  <a:lnTo>
                    <a:pt x="12872" y="105"/>
                  </a:lnTo>
                  <a:lnTo>
                    <a:pt x="11340" y="145"/>
                  </a:lnTo>
                  <a:lnTo>
                    <a:pt x="9795" y="184"/>
                  </a:lnTo>
                  <a:lnTo>
                    <a:pt x="8250" y="250"/>
                  </a:lnTo>
                  <a:lnTo>
                    <a:pt x="6718" y="328"/>
                  </a:lnTo>
                  <a:lnTo>
                    <a:pt x="6115" y="367"/>
                  </a:lnTo>
                  <a:lnTo>
                    <a:pt x="5526" y="420"/>
                  </a:lnTo>
                  <a:lnTo>
                    <a:pt x="4937" y="485"/>
                  </a:lnTo>
                  <a:lnTo>
                    <a:pt x="4348" y="577"/>
                  </a:lnTo>
                  <a:lnTo>
                    <a:pt x="3182" y="760"/>
                  </a:lnTo>
                  <a:lnTo>
                    <a:pt x="2004" y="957"/>
                  </a:lnTo>
                  <a:lnTo>
                    <a:pt x="1912" y="983"/>
                  </a:lnTo>
                  <a:lnTo>
                    <a:pt x="1820" y="1022"/>
                  </a:lnTo>
                  <a:lnTo>
                    <a:pt x="1768" y="1074"/>
                  </a:lnTo>
                  <a:lnTo>
                    <a:pt x="1716" y="1127"/>
                  </a:lnTo>
                  <a:lnTo>
                    <a:pt x="1637" y="1258"/>
                  </a:lnTo>
                  <a:lnTo>
                    <a:pt x="1598" y="1323"/>
                  </a:lnTo>
                  <a:lnTo>
                    <a:pt x="1545" y="1376"/>
                  </a:lnTo>
                  <a:lnTo>
                    <a:pt x="1611" y="1441"/>
                  </a:lnTo>
                  <a:lnTo>
                    <a:pt x="1676" y="1520"/>
                  </a:lnTo>
                  <a:lnTo>
                    <a:pt x="1729" y="1598"/>
                  </a:lnTo>
                  <a:lnTo>
                    <a:pt x="1794" y="1664"/>
                  </a:lnTo>
                  <a:lnTo>
                    <a:pt x="1860" y="1716"/>
                  </a:lnTo>
                  <a:lnTo>
                    <a:pt x="1899" y="1729"/>
                  </a:lnTo>
                  <a:lnTo>
                    <a:pt x="1951" y="1742"/>
                  </a:lnTo>
                  <a:lnTo>
                    <a:pt x="2043" y="1742"/>
                  </a:lnTo>
                  <a:lnTo>
                    <a:pt x="2108" y="1716"/>
                  </a:lnTo>
                  <a:lnTo>
                    <a:pt x="2174" y="1690"/>
                  </a:lnTo>
                  <a:lnTo>
                    <a:pt x="2279" y="1651"/>
                  </a:lnTo>
                  <a:lnTo>
                    <a:pt x="2396" y="1624"/>
                  </a:lnTo>
                  <a:lnTo>
                    <a:pt x="2501" y="1598"/>
                  </a:lnTo>
                  <a:lnTo>
                    <a:pt x="2619" y="1598"/>
                  </a:lnTo>
                  <a:lnTo>
                    <a:pt x="2737" y="1611"/>
                  </a:lnTo>
                  <a:lnTo>
                    <a:pt x="2855" y="1624"/>
                  </a:lnTo>
                  <a:lnTo>
                    <a:pt x="3104" y="1677"/>
                  </a:lnTo>
                  <a:lnTo>
                    <a:pt x="3090" y="2004"/>
                  </a:lnTo>
                  <a:lnTo>
                    <a:pt x="3117" y="2318"/>
                  </a:lnTo>
                  <a:lnTo>
                    <a:pt x="3156" y="2620"/>
                  </a:lnTo>
                  <a:lnTo>
                    <a:pt x="3195" y="2764"/>
                  </a:lnTo>
                  <a:lnTo>
                    <a:pt x="3235" y="2908"/>
                  </a:lnTo>
                  <a:lnTo>
                    <a:pt x="3287" y="3039"/>
                  </a:lnTo>
                  <a:lnTo>
                    <a:pt x="3339" y="3183"/>
                  </a:lnTo>
                  <a:lnTo>
                    <a:pt x="3405" y="3314"/>
                  </a:lnTo>
                  <a:lnTo>
                    <a:pt x="3483" y="3445"/>
                  </a:lnTo>
                  <a:lnTo>
                    <a:pt x="3562" y="3562"/>
                  </a:lnTo>
                  <a:lnTo>
                    <a:pt x="3654" y="3680"/>
                  </a:lnTo>
                  <a:lnTo>
                    <a:pt x="3758" y="3798"/>
                  </a:lnTo>
                  <a:lnTo>
                    <a:pt x="3876" y="3916"/>
                  </a:lnTo>
                  <a:lnTo>
                    <a:pt x="3824" y="3981"/>
                  </a:lnTo>
                  <a:lnTo>
                    <a:pt x="3771" y="4034"/>
                  </a:lnTo>
                  <a:lnTo>
                    <a:pt x="3627" y="4125"/>
                  </a:lnTo>
                  <a:lnTo>
                    <a:pt x="3457" y="4217"/>
                  </a:lnTo>
                  <a:lnTo>
                    <a:pt x="3313" y="4309"/>
                  </a:lnTo>
                  <a:lnTo>
                    <a:pt x="3261" y="4361"/>
                  </a:lnTo>
                  <a:lnTo>
                    <a:pt x="3221" y="4414"/>
                  </a:lnTo>
                  <a:lnTo>
                    <a:pt x="3182" y="4479"/>
                  </a:lnTo>
                  <a:lnTo>
                    <a:pt x="3182" y="4558"/>
                  </a:lnTo>
                  <a:lnTo>
                    <a:pt x="3195" y="4636"/>
                  </a:lnTo>
                  <a:lnTo>
                    <a:pt x="3235" y="4728"/>
                  </a:lnTo>
                  <a:lnTo>
                    <a:pt x="3300" y="4833"/>
                  </a:lnTo>
                  <a:lnTo>
                    <a:pt x="3405" y="4964"/>
                  </a:lnTo>
                  <a:lnTo>
                    <a:pt x="3405" y="4990"/>
                  </a:lnTo>
                  <a:lnTo>
                    <a:pt x="3392" y="5029"/>
                  </a:lnTo>
                  <a:lnTo>
                    <a:pt x="3379" y="5068"/>
                  </a:lnTo>
                  <a:lnTo>
                    <a:pt x="3352" y="5094"/>
                  </a:lnTo>
                  <a:lnTo>
                    <a:pt x="3274" y="5147"/>
                  </a:lnTo>
                  <a:lnTo>
                    <a:pt x="3208" y="5199"/>
                  </a:lnTo>
                  <a:lnTo>
                    <a:pt x="3156" y="5265"/>
                  </a:lnTo>
                  <a:lnTo>
                    <a:pt x="3117" y="5330"/>
                  </a:lnTo>
                  <a:lnTo>
                    <a:pt x="3051" y="5461"/>
                  </a:lnTo>
                  <a:lnTo>
                    <a:pt x="2999" y="5618"/>
                  </a:lnTo>
                  <a:lnTo>
                    <a:pt x="2920" y="5946"/>
                  </a:lnTo>
                  <a:lnTo>
                    <a:pt x="2881" y="6116"/>
                  </a:lnTo>
                  <a:lnTo>
                    <a:pt x="2829" y="6286"/>
                  </a:lnTo>
                  <a:lnTo>
                    <a:pt x="2567" y="6129"/>
                  </a:lnTo>
                  <a:lnTo>
                    <a:pt x="2462" y="6050"/>
                  </a:lnTo>
                  <a:lnTo>
                    <a:pt x="2357" y="5972"/>
                  </a:lnTo>
                  <a:lnTo>
                    <a:pt x="2279" y="5880"/>
                  </a:lnTo>
                  <a:lnTo>
                    <a:pt x="2213" y="5762"/>
                  </a:lnTo>
                  <a:lnTo>
                    <a:pt x="2174" y="5644"/>
                  </a:lnTo>
                  <a:lnTo>
                    <a:pt x="2148" y="5487"/>
                  </a:lnTo>
                  <a:lnTo>
                    <a:pt x="2135" y="5356"/>
                  </a:lnTo>
                  <a:lnTo>
                    <a:pt x="2121" y="5212"/>
                  </a:lnTo>
                  <a:lnTo>
                    <a:pt x="2095" y="5081"/>
                  </a:lnTo>
                  <a:lnTo>
                    <a:pt x="2043" y="4964"/>
                  </a:lnTo>
                  <a:lnTo>
                    <a:pt x="1977" y="4846"/>
                  </a:lnTo>
                  <a:lnTo>
                    <a:pt x="1938" y="4806"/>
                  </a:lnTo>
                  <a:lnTo>
                    <a:pt x="1886" y="4754"/>
                  </a:lnTo>
                  <a:lnTo>
                    <a:pt x="1833" y="4728"/>
                  </a:lnTo>
                  <a:lnTo>
                    <a:pt x="1768" y="4689"/>
                  </a:lnTo>
                  <a:lnTo>
                    <a:pt x="1689" y="4662"/>
                  </a:lnTo>
                  <a:lnTo>
                    <a:pt x="1611" y="4649"/>
                  </a:lnTo>
                  <a:lnTo>
                    <a:pt x="1532" y="4636"/>
                  </a:lnTo>
                  <a:lnTo>
                    <a:pt x="1454" y="4636"/>
                  </a:lnTo>
                  <a:lnTo>
                    <a:pt x="1375" y="4649"/>
                  </a:lnTo>
                  <a:lnTo>
                    <a:pt x="1323" y="4675"/>
                  </a:lnTo>
                  <a:lnTo>
                    <a:pt x="1270" y="4702"/>
                  </a:lnTo>
                  <a:lnTo>
                    <a:pt x="1218" y="4741"/>
                  </a:lnTo>
                  <a:lnTo>
                    <a:pt x="1139" y="4846"/>
                  </a:lnTo>
                  <a:lnTo>
                    <a:pt x="1074" y="4964"/>
                  </a:lnTo>
                  <a:lnTo>
                    <a:pt x="1008" y="5081"/>
                  </a:lnTo>
                  <a:lnTo>
                    <a:pt x="956" y="5199"/>
                  </a:lnTo>
                  <a:lnTo>
                    <a:pt x="878" y="5317"/>
                  </a:lnTo>
                  <a:lnTo>
                    <a:pt x="825" y="5409"/>
                  </a:lnTo>
                  <a:lnTo>
                    <a:pt x="786" y="5527"/>
                  </a:lnTo>
                  <a:lnTo>
                    <a:pt x="720" y="5749"/>
                  </a:lnTo>
                  <a:lnTo>
                    <a:pt x="589" y="6142"/>
                  </a:lnTo>
                  <a:lnTo>
                    <a:pt x="485" y="6548"/>
                  </a:lnTo>
                  <a:lnTo>
                    <a:pt x="393" y="6941"/>
                  </a:lnTo>
                  <a:lnTo>
                    <a:pt x="314" y="7347"/>
                  </a:lnTo>
                  <a:lnTo>
                    <a:pt x="249" y="7753"/>
                  </a:lnTo>
                  <a:lnTo>
                    <a:pt x="183" y="8159"/>
                  </a:lnTo>
                  <a:lnTo>
                    <a:pt x="144" y="8565"/>
                  </a:lnTo>
                  <a:lnTo>
                    <a:pt x="105" y="8970"/>
                  </a:lnTo>
                  <a:lnTo>
                    <a:pt x="53" y="9795"/>
                  </a:lnTo>
                  <a:lnTo>
                    <a:pt x="26" y="10607"/>
                  </a:lnTo>
                  <a:lnTo>
                    <a:pt x="0" y="12244"/>
                  </a:lnTo>
                  <a:lnTo>
                    <a:pt x="0" y="12506"/>
                  </a:lnTo>
                  <a:lnTo>
                    <a:pt x="13" y="12768"/>
                  </a:lnTo>
                  <a:lnTo>
                    <a:pt x="39" y="13017"/>
                  </a:lnTo>
                  <a:lnTo>
                    <a:pt x="79" y="13279"/>
                  </a:lnTo>
                  <a:lnTo>
                    <a:pt x="131" y="13540"/>
                  </a:lnTo>
                  <a:lnTo>
                    <a:pt x="183" y="13802"/>
                  </a:lnTo>
                  <a:lnTo>
                    <a:pt x="249" y="14051"/>
                  </a:lnTo>
                  <a:lnTo>
                    <a:pt x="341" y="14313"/>
                  </a:lnTo>
                  <a:lnTo>
                    <a:pt x="419" y="14562"/>
                  </a:lnTo>
                  <a:lnTo>
                    <a:pt x="511" y="14824"/>
                  </a:lnTo>
                  <a:lnTo>
                    <a:pt x="733" y="15321"/>
                  </a:lnTo>
                  <a:lnTo>
                    <a:pt x="969" y="15806"/>
                  </a:lnTo>
                  <a:lnTo>
                    <a:pt x="1231" y="16277"/>
                  </a:lnTo>
                  <a:lnTo>
                    <a:pt x="1375" y="16500"/>
                  </a:lnTo>
                  <a:lnTo>
                    <a:pt x="1454" y="16605"/>
                  </a:lnTo>
                  <a:lnTo>
                    <a:pt x="1545" y="16709"/>
                  </a:lnTo>
                  <a:lnTo>
                    <a:pt x="1650" y="16788"/>
                  </a:lnTo>
                  <a:lnTo>
                    <a:pt x="1716" y="16814"/>
                  </a:lnTo>
                  <a:lnTo>
                    <a:pt x="1781" y="16827"/>
                  </a:lnTo>
                  <a:lnTo>
                    <a:pt x="1847" y="16853"/>
                  </a:lnTo>
                  <a:lnTo>
                    <a:pt x="2004" y="16853"/>
                  </a:lnTo>
                  <a:lnTo>
                    <a:pt x="2082" y="16827"/>
                  </a:lnTo>
                  <a:lnTo>
                    <a:pt x="2135" y="16683"/>
                  </a:lnTo>
                  <a:lnTo>
                    <a:pt x="2161" y="16552"/>
                  </a:lnTo>
                  <a:lnTo>
                    <a:pt x="2161" y="16421"/>
                  </a:lnTo>
                  <a:lnTo>
                    <a:pt x="2148" y="16290"/>
                  </a:lnTo>
                  <a:lnTo>
                    <a:pt x="2121" y="16159"/>
                  </a:lnTo>
                  <a:lnTo>
                    <a:pt x="2069" y="16042"/>
                  </a:lnTo>
                  <a:lnTo>
                    <a:pt x="2017" y="15924"/>
                  </a:lnTo>
                  <a:lnTo>
                    <a:pt x="1951" y="15806"/>
                  </a:lnTo>
                  <a:lnTo>
                    <a:pt x="1820" y="15570"/>
                  </a:lnTo>
                  <a:lnTo>
                    <a:pt x="1676" y="15334"/>
                  </a:lnTo>
                  <a:lnTo>
                    <a:pt x="1624" y="15204"/>
                  </a:lnTo>
                  <a:lnTo>
                    <a:pt x="1572" y="15073"/>
                  </a:lnTo>
                  <a:lnTo>
                    <a:pt x="1532" y="14942"/>
                  </a:lnTo>
                  <a:lnTo>
                    <a:pt x="1506" y="14798"/>
                  </a:lnTo>
                  <a:lnTo>
                    <a:pt x="1624" y="14876"/>
                  </a:lnTo>
                  <a:lnTo>
                    <a:pt x="1729" y="14915"/>
                  </a:lnTo>
                  <a:lnTo>
                    <a:pt x="1807" y="14942"/>
                  </a:lnTo>
                  <a:lnTo>
                    <a:pt x="1886" y="14942"/>
                  </a:lnTo>
                  <a:lnTo>
                    <a:pt x="1938" y="14929"/>
                  </a:lnTo>
                  <a:lnTo>
                    <a:pt x="1991" y="14889"/>
                  </a:lnTo>
                  <a:lnTo>
                    <a:pt x="2030" y="14837"/>
                  </a:lnTo>
                  <a:lnTo>
                    <a:pt x="2069" y="14784"/>
                  </a:lnTo>
                  <a:lnTo>
                    <a:pt x="2135" y="14667"/>
                  </a:lnTo>
                  <a:lnTo>
                    <a:pt x="2200" y="14536"/>
                  </a:lnTo>
                  <a:lnTo>
                    <a:pt x="2226" y="14483"/>
                  </a:lnTo>
                  <a:lnTo>
                    <a:pt x="2266" y="14431"/>
                  </a:lnTo>
                  <a:lnTo>
                    <a:pt x="2318" y="14405"/>
                  </a:lnTo>
                  <a:lnTo>
                    <a:pt x="2370" y="14379"/>
                  </a:lnTo>
                  <a:lnTo>
                    <a:pt x="2501" y="14523"/>
                  </a:lnTo>
                  <a:lnTo>
                    <a:pt x="2632" y="14667"/>
                  </a:lnTo>
                  <a:lnTo>
                    <a:pt x="2737" y="14824"/>
                  </a:lnTo>
                  <a:lnTo>
                    <a:pt x="2842" y="14981"/>
                  </a:lnTo>
                  <a:lnTo>
                    <a:pt x="3025" y="15295"/>
                  </a:lnTo>
                  <a:lnTo>
                    <a:pt x="3208" y="15623"/>
                  </a:lnTo>
                  <a:lnTo>
                    <a:pt x="3379" y="15950"/>
                  </a:lnTo>
                  <a:lnTo>
                    <a:pt x="3483" y="16094"/>
                  </a:lnTo>
                  <a:lnTo>
                    <a:pt x="3575" y="16238"/>
                  </a:lnTo>
                  <a:lnTo>
                    <a:pt x="3693" y="16369"/>
                  </a:lnTo>
                  <a:lnTo>
                    <a:pt x="3811" y="16487"/>
                  </a:lnTo>
                  <a:lnTo>
                    <a:pt x="3955" y="16592"/>
                  </a:lnTo>
                  <a:lnTo>
                    <a:pt x="4112" y="16683"/>
                  </a:lnTo>
                  <a:lnTo>
                    <a:pt x="4073" y="16749"/>
                  </a:lnTo>
                  <a:lnTo>
                    <a:pt x="4033" y="16814"/>
                  </a:lnTo>
                  <a:lnTo>
                    <a:pt x="3942" y="16906"/>
                  </a:lnTo>
                  <a:lnTo>
                    <a:pt x="3837" y="16997"/>
                  </a:lnTo>
                  <a:lnTo>
                    <a:pt x="3732" y="17089"/>
                  </a:lnTo>
                  <a:lnTo>
                    <a:pt x="3640" y="17168"/>
                  </a:lnTo>
                  <a:lnTo>
                    <a:pt x="3601" y="17220"/>
                  </a:lnTo>
                  <a:lnTo>
                    <a:pt x="3575" y="17259"/>
                  </a:lnTo>
                  <a:lnTo>
                    <a:pt x="3549" y="17325"/>
                  </a:lnTo>
                  <a:lnTo>
                    <a:pt x="3536" y="17377"/>
                  </a:lnTo>
                  <a:lnTo>
                    <a:pt x="3536" y="17443"/>
                  </a:lnTo>
                  <a:lnTo>
                    <a:pt x="3549" y="17521"/>
                  </a:lnTo>
                  <a:lnTo>
                    <a:pt x="3575" y="17600"/>
                  </a:lnTo>
                  <a:lnTo>
                    <a:pt x="3601" y="17665"/>
                  </a:lnTo>
                  <a:lnTo>
                    <a:pt x="3640" y="17718"/>
                  </a:lnTo>
                  <a:lnTo>
                    <a:pt x="3680" y="17770"/>
                  </a:lnTo>
                  <a:lnTo>
                    <a:pt x="3732" y="17809"/>
                  </a:lnTo>
                  <a:lnTo>
                    <a:pt x="3784" y="17849"/>
                  </a:lnTo>
                  <a:lnTo>
                    <a:pt x="3902" y="17888"/>
                  </a:lnTo>
                  <a:lnTo>
                    <a:pt x="4020" y="17927"/>
                  </a:lnTo>
                  <a:lnTo>
                    <a:pt x="4164" y="17940"/>
                  </a:lnTo>
                  <a:lnTo>
                    <a:pt x="4295" y="17966"/>
                  </a:lnTo>
                  <a:lnTo>
                    <a:pt x="4426" y="17993"/>
                  </a:lnTo>
                  <a:lnTo>
                    <a:pt x="4609" y="18032"/>
                  </a:lnTo>
                  <a:lnTo>
                    <a:pt x="4793" y="18058"/>
                  </a:lnTo>
                  <a:lnTo>
                    <a:pt x="5173" y="18097"/>
                  </a:lnTo>
                  <a:lnTo>
                    <a:pt x="5539" y="18137"/>
                  </a:lnTo>
                  <a:lnTo>
                    <a:pt x="5919" y="18176"/>
                  </a:lnTo>
                  <a:lnTo>
                    <a:pt x="6102" y="18202"/>
                  </a:lnTo>
                  <a:lnTo>
                    <a:pt x="6286" y="18228"/>
                  </a:lnTo>
                  <a:lnTo>
                    <a:pt x="6469" y="18268"/>
                  </a:lnTo>
                  <a:lnTo>
                    <a:pt x="6652" y="18333"/>
                  </a:lnTo>
                  <a:lnTo>
                    <a:pt x="6822" y="18399"/>
                  </a:lnTo>
                  <a:lnTo>
                    <a:pt x="6993" y="18477"/>
                  </a:lnTo>
                  <a:lnTo>
                    <a:pt x="7163" y="18582"/>
                  </a:lnTo>
                  <a:lnTo>
                    <a:pt x="7333" y="18713"/>
                  </a:lnTo>
                  <a:lnTo>
                    <a:pt x="7372" y="18739"/>
                  </a:lnTo>
                  <a:lnTo>
                    <a:pt x="7412" y="18752"/>
                  </a:lnTo>
                  <a:lnTo>
                    <a:pt x="7516" y="18778"/>
                  </a:lnTo>
                  <a:lnTo>
                    <a:pt x="7647" y="18791"/>
                  </a:lnTo>
                  <a:lnTo>
                    <a:pt x="7778" y="18778"/>
                  </a:lnTo>
                  <a:lnTo>
                    <a:pt x="8066" y="18752"/>
                  </a:lnTo>
                  <a:lnTo>
                    <a:pt x="8210" y="18739"/>
                  </a:lnTo>
                  <a:lnTo>
                    <a:pt x="8355" y="18726"/>
                  </a:lnTo>
                  <a:lnTo>
                    <a:pt x="8210" y="18255"/>
                  </a:lnTo>
                  <a:lnTo>
                    <a:pt x="8302" y="18228"/>
                  </a:lnTo>
                  <a:lnTo>
                    <a:pt x="8394" y="18202"/>
                  </a:lnTo>
                  <a:lnTo>
                    <a:pt x="8564" y="18202"/>
                  </a:lnTo>
                  <a:lnTo>
                    <a:pt x="8656" y="18215"/>
                  </a:lnTo>
                  <a:lnTo>
                    <a:pt x="8734" y="18241"/>
                  </a:lnTo>
                  <a:lnTo>
                    <a:pt x="8891" y="18307"/>
                  </a:lnTo>
                  <a:lnTo>
                    <a:pt x="9049" y="18372"/>
                  </a:lnTo>
                  <a:lnTo>
                    <a:pt x="9219" y="18425"/>
                  </a:lnTo>
                  <a:lnTo>
                    <a:pt x="9297" y="18451"/>
                  </a:lnTo>
                  <a:lnTo>
                    <a:pt x="9376" y="18451"/>
                  </a:lnTo>
                  <a:lnTo>
                    <a:pt x="9468" y="18464"/>
                  </a:lnTo>
                  <a:lnTo>
                    <a:pt x="9546" y="18451"/>
                  </a:lnTo>
                  <a:lnTo>
                    <a:pt x="9952" y="18385"/>
                  </a:lnTo>
                  <a:lnTo>
                    <a:pt x="10371" y="18333"/>
                  </a:lnTo>
                  <a:lnTo>
                    <a:pt x="10777" y="18294"/>
                  </a:lnTo>
                  <a:lnTo>
                    <a:pt x="11183" y="18268"/>
                  </a:lnTo>
                  <a:lnTo>
                    <a:pt x="11589" y="18268"/>
                  </a:lnTo>
                  <a:lnTo>
                    <a:pt x="12008" y="18255"/>
                  </a:lnTo>
                  <a:lnTo>
                    <a:pt x="12833" y="18268"/>
                  </a:lnTo>
                  <a:lnTo>
                    <a:pt x="13605" y="18281"/>
                  </a:lnTo>
                  <a:lnTo>
                    <a:pt x="14378" y="18268"/>
                  </a:lnTo>
                  <a:lnTo>
                    <a:pt x="15936" y="18241"/>
                  </a:lnTo>
                  <a:lnTo>
                    <a:pt x="17495" y="18189"/>
                  </a:lnTo>
                  <a:lnTo>
                    <a:pt x="19053" y="18124"/>
                  </a:lnTo>
                  <a:lnTo>
                    <a:pt x="19485" y="18111"/>
                  </a:lnTo>
                  <a:lnTo>
                    <a:pt x="19904" y="18111"/>
                  </a:lnTo>
                  <a:lnTo>
                    <a:pt x="20323" y="18097"/>
                  </a:lnTo>
                  <a:lnTo>
                    <a:pt x="20729" y="18071"/>
                  </a:lnTo>
                  <a:lnTo>
                    <a:pt x="21344" y="18019"/>
                  </a:lnTo>
                  <a:lnTo>
                    <a:pt x="21973" y="17980"/>
                  </a:lnTo>
                  <a:lnTo>
                    <a:pt x="23204" y="17914"/>
                  </a:lnTo>
                  <a:lnTo>
                    <a:pt x="24448" y="17862"/>
                  </a:lnTo>
                  <a:lnTo>
                    <a:pt x="25679" y="17822"/>
                  </a:lnTo>
                  <a:lnTo>
                    <a:pt x="27158" y="17809"/>
                  </a:lnTo>
                  <a:lnTo>
                    <a:pt x="28625" y="17809"/>
                  </a:lnTo>
                  <a:lnTo>
                    <a:pt x="31571" y="17822"/>
                  </a:lnTo>
                  <a:lnTo>
                    <a:pt x="35185" y="17822"/>
                  </a:lnTo>
                  <a:lnTo>
                    <a:pt x="34858" y="17940"/>
                  </a:lnTo>
                  <a:lnTo>
                    <a:pt x="34531" y="18058"/>
                  </a:lnTo>
                  <a:lnTo>
                    <a:pt x="34360" y="18097"/>
                  </a:lnTo>
                  <a:lnTo>
                    <a:pt x="34190" y="18124"/>
                  </a:lnTo>
                  <a:lnTo>
                    <a:pt x="34020" y="18150"/>
                  </a:lnTo>
                  <a:lnTo>
                    <a:pt x="33837" y="18137"/>
                  </a:lnTo>
                  <a:lnTo>
                    <a:pt x="33548" y="18111"/>
                  </a:lnTo>
                  <a:lnTo>
                    <a:pt x="33247" y="18084"/>
                  </a:lnTo>
                  <a:lnTo>
                    <a:pt x="32069" y="18084"/>
                  </a:lnTo>
                  <a:lnTo>
                    <a:pt x="31480" y="18111"/>
                  </a:lnTo>
                  <a:lnTo>
                    <a:pt x="30314" y="18163"/>
                  </a:lnTo>
                  <a:lnTo>
                    <a:pt x="29712" y="18176"/>
                  </a:lnTo>
                  <a:lnTo>
                    <a:pt x="29123" y="18163"/>
                  </a:lnTo>
                  <a:lnTo>
                    <a:pt x="28206" y="18137"/>
                  </a:lnTo>
                  <a:lnTo>
                    <a:pt x="27302" y="18137"/>
                  </a:lnTo>
                  <a:lnTo>
                    <a:pt x="26386" y="18163"/>
                  </a:lnTo>
                  <a:lnTo>
                    <a:pt x="25469" y="18202"/>
                  </a:lnTo>
                  <a:lnTo>
                    <a:pt x="24553" y="18255"/>
                  </a:lnTo>
                  <a:lnTo>
                    <a:pt x="23636" y="18320"/>
                  </a:lnTo>
                  <a:lnTo>
                    <a:pt x="21803" y="18438"/>
                  </a:lnTo>
                  <a:lnTo>
                    <a:pt x="19537" y="18569"/>
                  </a:lnTo>
                  <a:lnTo>
                    <a:pt x="18398" y="18647"/>
                  </a:lnTo>
                  <a:lnTo>
                    <a:pt x="17259" y="18739"/>
                  </a:lnTo>
                  <a:lnTo>
                    <a:pt x="17049" y="18765"/>
                  </a:lnTo>
                  <a:lnTo>
                    <a:pt x="16840" y="18791"/>
                  </a:lnTo>
                  <a:lnTo>
                    <a:pt x="16421" y="18870"/>
                  </a:lnTo>
                  <a:lnTo>
                    <a:pt x="16211" y="18896"/>
                  </a:lnTo>
                  <a:lnTo>
                    <a:pt x="16002" y="18909"/>
                  </a:lnTo>
                  <a:lnTo>
                    <a:pt x="15805" y="18909"/>
                  </a:lnTo>
                  <a:lnTo>
                    <a:pt x="15609" y="18870"/>
                  </a:lnTo>
                  <a:lnTo>
                    <a:pt x="15308" y="18805"/>
                  </a:lnTo>
                  <a:lnTo>
                    <a:pt x="14993" y="18765"/>
                  </a:lnTo>
                  <a:lnTo>
                    <a:pt x="14679" y="18739"/>
                  </a:lnTo>
                  <a:lnTo>
                    <a:pt x="14064" y="18739"/>
                  </a:lnTo>
                  <a:lnTo>
                    <a:pt x="13763" y="18765"/>
                  </a:lnTo>
                  <a:lnTo>
                    <a:pt x="13160" y="18818"/>
                  </a:lnTo>
                  <a:lnTo>
                    <a:pt x="11877" y="18935"/>
                  </a:lnTo>
                  <a:lnTo>
                    <a:pt x="11235" y="18988"/>
                  </a:lnTo>
                  <a:lnTo>
                    <a:pt x="10594" y="19040"/>
                  </a:lnTo>
                  <a:lnTo>
                    <a:pt x="9965" y="19066"/>
                  </a:lnTo>
                  <a:lnTo>
                    <a:pt x="9324" y="19093"/>
                  </a:lnTo>
                  <a:lnTo>
                    <a:pt x="8682" y="19106"/>
                  </a:lnTo>
                  <a:lnTo>
                    <a:pt x="8027" y="19093"/>
                  </a:lnTo>
                  <a:lnTo>
                    <a:pt x="7805" y="19093"/>
                  </a:lnTo>
                  <a:lnTo>
                    <a:pt x="7687" y="19119"/>
                  </a:lnTo>
                  <a:lnTo>
                    <a:pt x="7582" y="19145"/>
                  </a:lnTo>
                  <a:lnTo>
                    <a:pt x="7490" y="19197"/>
                  </a:lnTo>
                  <a:lnTo>
                    <a:pt x="7386" y="19276"/>
                  </a:lnTo>
                  <a:lnTo>
                    <a:pt x="7307" y="19368"/>
                  </a:lnTo>
                  <a:lnTo>
                    <a:pt x="7228" y="19499"/>
                  </a:lnTo>
                  <a:lnTo>
                    <a:pt x="7543" y="19538"/>
                  </a:lnTo>
                  <a:lnTo>
                    <a:pt x="7844" y="19564"/>
                  </a:lnTo>
                  <a:lnTo>
                    <a:pt x="8145" y="19590"/>
                  </a:lnTo>
                  <a:lnTo>
                    <a:pt x="9049" y="19590"/>
                  </a:lnTo>
                  <a:lnTo>
                    <a:pt x="9638" y="19564"/>
                  </a:lnTo>
                  <a:lnTo>
                    <a:pt x="10646" y="19551"/>
                  </a:lnTo>
                  <a:lnTo>
                    <a:pt x="11654" y="19538"/>
                  </a:lnTo>
                  <a:lnTo>
                    <a:pt x="14692" y="19538"/>
                  </a:lnTo>
                  <a:lnTo>
                    <a:pt x="15701" y="19525"/>
                  </a:lnTo>
                  <a:lnTo>
                    <a:pt x="16722" y="19485"/>
                  </a:lnTo>
                  <a:lnTo>
                    <a:pt x="17730" y="19433"/>
                  </a:lnTo>
                  <a:lnTo>
                    <a:pt x="19459" y="19341"/>
                  </a:lnTo>
                  <a:lnTo>
                    <a:pt x="21200" y="19250"/>
                  </a:lnTo>
                  <a:lnTo>
                    <a:pt x="24657" y="19106"/>
                  </a:lnTo>
                  <a:lnTo>
                    <a:pt x="25666" y="19066"/>
                  </a:lnTo>
                  <a:lnTo>
                    <a:pt x="26687" y="19040"/>
                  </a:lnTo>
                  <a:lnTo>
                    <a:pt x="28717" y="19027"/>
                  </a:lnTo>
                  <a:lnTo>
                    <a:pt x="30746" y="19001"/>
                  </a:lnTo>
                  <a:lnTo>
                    <a:pt x="31755" y="18988"/>
                  </a:lnTo>
                  <a:lnTo>
                    <a:pt x="32776" y="18962"/>
                  </a:lnTo>
                  <a:lnTo>
                    <a:pt x="34151" y="18922"/>
                  </a:lnTo>
                  <a:lnTo>
                    <a:pt x="35526" y="18896"/>
                  </a:lnTo>
                  <a:lnTo>
                    <a:pt x="38276" y="18870"/>
                  </a:lnTo>
                  <a:lnTo>
                    <a:pt x="41039" y="18844"/>
                  </a:lnTo>
                  <a:lnTo>
                    <a:pt x="42414" y="18818"/>
                  </a:lnTo>
                  <a:lnTo>
                    <a:pt x="43788" y="18778"/>
                  </a:lnTo>
                  <a:lnTo>
                    <a:pt x="44627" y="18765"/>
                  </a:lnTo>
                  <a:lnTo>
                    <a:pt x="45465" y="18752"/>
                  </a:lnTo>
                  <a:lnTo>
                    <a:pt x="47128" y="18739"/>
                  </a:lnTo>
                  <a:lnTo>
                    <a:pt x="48804" y="18752"/>
                  </a:lnTo>
                  <a:lnTo>
                    <a:pt x="50467" y="18778"/>
                  </a:lnTo>
                  <a:lnTo>
                    <a:pt x="53203" y="18778"/>
                  </a:lnTo>
                  <a:lnTo>
                    <a:pt x="55940" y="18791"/>
                  </a:lnTo>
                  <a:lnTo>
                    <a:pt x="57315" y="18805"/>
                  </a:lnTo>
                  <a:lnTo>
                    <a:pt x="58677" y="18818"/>
                  </a:lnTo>
                  <a:lnTo>
                    <a:pt x="60039" y="18844"/>
                  </a:lnTo>
                  <a:lnTo>
                    <a:pt x="61414" y="18896"/>
                  </a:lnTo>
                  <a:lnTo>
                    <a:pt x="62304" y="18935"/>
                  </a:lnTo>
                  <a:lnTo>
                    <a:pt x="63182" y="18975"/>
                  </a:lnTo>
                  <a:lnTo>
                    <a:pt x="64949" y="19093"/>
                  </a:lnTo>
                  <a:lnTo>
                    <a:pt x="66730" y="19197"/>
                  </a:lnTo>
                  <a:lnTo>
                    <a:pt x="67608" y="19237"/>
                  </a:lnTo>
                  <a:lnTo>
                    <a:pt x="68498" y="19289"/>
                  </a:lnTo>
                  <a:lnTo>
                    <a:pt x="68904" y="19302"/>
                  </a:lnTo>
                  <a:lnTo>
                    <a:pt x="69310" y="19341"/>
                  </a:lnTo>
                  <a:lnTo>
                    <a:pt x="69716" y="19381"/>
                  </a:lnTo>
                  <a:lnTo>
                    <a:pt x="70122" y="19433"/>
                  </a:lnTo>
                  <a:lnTo>
                    <a:pt x="70934" y="19551"/>
                  </a:lnTo>
                  <a:lnTo>
                    <a:pt x="71745" y="19682"/>
                  </a:lnTo>
                  <a:lnTo>
                    <a:pt x="72073" y="19721"/>
                  </a:lnTo>
                  <a:lnTo>
                    <a:pt x="72400" y="19747"/>
                  </a:lnTo>
                  <a:lnTo>
                    <a:pt x="72741" y="19774"/>
                  </a:lnTo>
                  <a:lnTo>
                    <a:pt x="73068" y="19760"/>
                  </a:lnTo>
                  <a:lnTo>
                    <a:pt x="73408" y="19747"/>
                  </a:lnTo>
                  <a:lnTo>
                    <a:pt x="73749" y="19695"/>
                  </a:lnTo>
                  <a:lnTo>
                    <a:pt x="74089" y="19616"/>
                  </a:lnTo>
                  <a:lnTo>
                    <a:pt x="74430" y="19512"/>
                  </a:lnTo>
                  <a:lnTo>
                    <a:pt x="73867" y="19354"/>
                  </a:lnTo>
                  <a:lnTo>
                    <a:pt x="73317" y="19197"/>
                  </a:lnTo>
                  <a:lnTo>
                    <a:pt x="72754" y="19066"/>
                  </a:lnTo>
                  <a:lnTo>
                    <a:pt x="72191" y="18935"/>
                  </a:lnTo>
                  <a:lnTo>
                    <a:pt x="71614" y="18831"/>
                  </a:lnTo>
                  <a:lnTo>
                    <a:pt x="71051" y="18726"/>
                  </a:lnTo>
                  <a:lnTo>
                    <a:pt x="70475" y="18647"/>
                  </a:lnTo>
                  <a:lnTo>
                    <a:pt x="69912" y="18569"/>
                  </a:lnTo>
                  <a:lnTo>
                    <a:pt x="69336" y="18503"/>
                  </a:lnTo>
                  <a:lnTo>
                    <a:pt x="68760" y="18438"/>
                  </a:lnTo>
                  <a:lnTo>
                    <a:pt x="67621" y="18333"/>
                  </a:lnTo>
                  <a:lnTo>
                    <a:pt x="66468" y="18255"/>
                  </a:lnTo>
                  <a:lnTo>
                    <a:pt x="65316" y="18189"/>
                  </a:lnTo>
                  <a:lnTo>
                    <a:pt x="63051" y="18071"/>
                  </a:lnTo>
                  <a:lnTo>
                    <a:pt x="60759" y="17966"/>
                  </a:lnTo>
                  <a:lnTo>
                    <a:pt x="58481" y="17888"/>
                  </a:lnTo>
                  <a:lnTo>
                    <a:pt x="56176" y="17822"/>
                  </a:lnTo>
                  <a:lnTo>
                    <a:pt x="56215" y="17744"/>
                  </a:lnTo>
                  <a:lnTo>
                    <a:pt x="56254" y="17678"/>
                  </a:lnTo>
                  <a:lnTo>
                    <a:pt x="56294" y="17626"/>
                  </a:lnTo>
                  <a:lnTo>
                    <a:pt x="56346" y="17587"/>
                  </a:lnTo>
                  <a:lnTo>
                    <a:pt x="56385" y="17561"/>
                  </a:lnTo>
                  <a:lnTo>
                    <a:pt x="56438" y="17534"/>
                  </a:lnTo>
                  <a:lnTo>
                    <a:pt x="56543" y="17495"/>
                  </a:lnTo>
                  <a:lnTo>
                    <a:pt x="56752" y="17495"/>
                  </a:lnTo>
                  <a:lnTo>
                    <a:pt x="56962" y="17508"/>
                  </a:lnTo>
                  <a:lnTo>
                    <a:pt x="58350" y="17482"/>
                  </a:lnTo>
                  <a:lnTo>
                    <a:pt x="59738" y="17469"/>
                  </a:lnTo>
                  <a:lnTo>
                    <a:pt x="60432" y="17456"/>
                  </a:lnTo>
                  <a:lnTo>
                    <a:pt x="61126" y="17469"/>
                  </a:lnTo>
                  <a:lnTo>
                    <a:pt x="61820" y="17495"/>
                  </a:lnTo>
                  <a:lnTo>
                    <a:pt x="62514" y="17534"/>
                  </a:lnTo>
                  <a:lnTo>
                    <a:pt x="63666" y="17613"/>
                  </a:lnTo>
                  <a:lnTo>
                    <a:pt x="64818" y="17718"/>
                  </a:lnTo>
                  <a:lnTo>
                    <a:pt x="65971" y="17796"/>
                  </a:lnTo>
                  <a:lnTo>
                    <a:pt x="66547" y="17836"/>
                  </a:lnTo>
                  <a:lnTo>
                    <a:pt x="67136" y="17862"/>
                  </a:lnTo>
                  <a:lnTo>
                    <a:pt x="67621" y="17875"/>
                  </a:lnTo>
                  <a:lnTo>
                    <a:pt x="68105" y="17914"/>
                  </a:lnTo>
                  <a:lnTo>
                    <a:pt x="68603" y="17953"/>
                  </a:lnTo>
                  <a:lnTo>
                    <a:pt x="69087" y="17993"/>
                  </a:lnTo>
                  <a:lnTo>
                    <a:pt x="73448" y="18451"/>
                  </a:lnTo>
                  <a:lnTo>
                    <a:pt x="73539" y="18464"/>
                  </a:lnTo>
                  <a:lnTo>
                    <a:pt x="73644" y="18451"/>
                  </a:lnTo>
                  <a:lnTo>
                    <a:pt x="73749" y="18438"/>
                  </a:lnTo>
                  <a:lnTo>
                    <a:pt x="73854" y="18412"/>
                  </a:lnTo>
                  <a:lnTo>
                    <a:pt x="73958" y="18359"/>
                  </a:lnTo>
                  <a:lnTo>
                    <a:pt x="74063" y="18294"/>
                  </a:lnTo>
                  <a:lnTo>
                    <a:pt x="74181" y="18202"/>
                  </a:lnTo>
                  <a:lnTo>
                    <a:pt x="74299" y="18084"/>
                  </a:lnTo>
                  <a:lnTo>
                    <a:pt x="72832" y="17875"/>
                  </a:lnTo>
                  <a:lnTo>
                    <a:pt x="71379" y="17678"/>
                  </a:lnTo>
                  <a:lnTo>
                    <a:pt x="69938" y="17508"/>
                  </a:lnTo>
                  <a:lnTo>
                    <a:pt x="68485" y="17351"/>
                  </a:lnTo>
                  <a:lnTo>
                    <a:pt x="67044" y="17207"/>
                  </a:lnTo>
                  <a:lnTo>
                    <a:pt x="65604" y="17102"/>
                  </a:lnTo>
                  <a:lnTo>
                    <a:pt x="64164" y="17011"/>
                  </a:lnTo>
                  <a:lnTo>
                    <a:pt x="62723" y="16958"/>
                  </a:lnTo>
                  <a:lnTo>
                    <a:pt x="62710" y="16880"/>
                  </a:lnTo>
                  <a:lnTo>
                    <a:pt x="62710" y="16840"/>
                  </a:lnTo>
                  <a:lnTo>
                    <a:pt x="62723" y="16801"/>
                  </a:lnTo>
                  <a:lnTo>
                    <a:pt x="62736" y="16709"/>
                  </a:lnTo>
                  <a:lnTo>
                    <a:pt x="62723" y="16618"/>
                  </a:lnTo>
                  <a:lnTo>
                    <a:pt x="62697" y="16526"/>
                  </a:lnTo>
                  <a:lnTo>
                    <a:pt x="62658" y="16447"/>
                  </a:lnTo>
                  <a:lnTo>
                    <a:pt x="62592" y="16369"/>
                  </a:lnTo>
                  <a:lnTo>
                    <a:pt x="62527" y="16330"/>
                  </a:lnTo>
                  <a:lnTo>
                    <a:pt x="62501" y="16317"/>
                  </a:lnTo>
                  <a:lnTo>
                    <a:pt x="62461" y="16303"/>
                  </a:lnTo>
                  <a:lnTo>
                    <a:pt x="62422" y="16317"/>
                  </a:lnTo>
                  <a:lnTo>
                    <a:pt x="62396" y="16330"/>
                  </a:lnTo>
                  <a:lnTo>
                    <a:pt x="62330" y="16814"/>
                  </a:lnTo>
                  <a:lnTo>
                    <a:pt x="62239" y="16722"/>
                  </a:lnTo>
                  <a:lnTo>
                    <a:pt x="62160" y="16670"/>
                  </a:lnTo>
                  <a:lnTo>
                    <a:pt x="62095" y="16644"/>
                  </a:lnTo>
                  <a:lnTo>
                    <a:pt x="62016" y="16644"/>
                  </a:lnTo>
                  <a:lnTo>
                    <a:pt x="61951" y="16657"/>
                  </a:lnTo>
                  <a:lnTo>
                    <a:pt x="61885" y="16683"/>
                  </a:lnTo>
                  <a:lnTo>
                    <a:pt x="61741" y="16775"/>
                  </a:lnTo>
                  <a:lnTo>
                    <a:pt x="61610" y="16880"/>
                  </a:lnTo>
                  <a:lnTo>
                    <a:pt x="61545" y="16932"/>
                  </a:lnTo>
                  <a:lnTo>
                    <a:pt x="61479" y="16958"/>
                  </a:lnTo>
                  <a:lnTo>
                    <a:pt x="61401" y="16984"/>
                  </a:lnTo>
                  <a:lnTo>
                    <a:pt x="61322" y="16984"/>
                  </a:lnTo>
                  <a:lnTo>
                    <a:pt x="61244" y="16971"/>
                  </a:lnTo>
                  <a:lnTo>
                    <a:pt x="61152" y="16932"/>
                  </a:lnTo>
                  <a:lnTo>
                    <a:pt x="61244" y="16893"/>
                  </a:lnTo>
                  <a:lnTo>
                    <a:pt x="61309" y="16853"/>
                  </a:lnTo>
                  <a:lnTo>
                    <a:pt x="61361" y="16814"/>
                  </a:lnTo>
                  <a:lnTo>
                    <a:pt x="61401" y="16749"/>
                  </a:lnTo>
                  <a:lnTo>
                    <a:pt x="61427" y="16696"/>
                  </a:lnTo>
                  <a:lnTo>
                    <a:pt x="61427" y="16631"/>
                  </a:lnTo>
                  <a:lnTo>
                    <a:pt x="61414" y="16578"/>
                  </a:lnTo>
                  <a:lnTo>
                    <a:pt x="61388" y="16526"/>
                  </a:lnTo>
                  <a:lnTo>
                    <a:pt x="61309" y="16395"/>
                  </a:lnTo>
                  <a:lnTo>
                    <a:pt x="61204" y="16290"/>
                  </a:lnTo>
                  <a:lnTo>
                    <a:pt x="61099" y="16199"/>
                  </a:lnTo>
                  <a:lnTo>
                    <a:pt x="60995" y="16133"/>
                  </a:lnTo>
                  <a:lnTo>
                    <a:pt x="60877" y="16055"/>
                  </a:lnTo>
                  <a:lnTo>
                    <a:pt x="60759" y="16002"/>
                  </a:lnTo>
                  <a:lnTo>
                    <a:pt x="60497" y="15911"/>
                  </a:lnTo>
                  <a:lnTo>
                    <a:pt x="60235" y="15819"/>
                  </a:lnTo>
                  <a:lnTo>
                    <a:pt x="59973" y="15727"/>
                  </a:lnTo>
                  <a:lnTo>
                    <a:pt x="59842" y="15688"/>
                  </a:lnTo>
                  <a:lnTo>
                    <a:pt x="59725" y="15623"/>
                  </a:lnTo>
                  <a:lnTo>
                    <a:pt x="59594" y="15557"/>
                  </a:lnTo>
                  <a:lnTo>
                    <a:pt x="59489" y="15478"/>
                  </a:lnTo>
                  <a:lnTo>
                    <a:pt x="59790" y="15439"/>
                  </a:lnTo>
                  <a:lnTo>
                    <a:pt x="60078" y="15426"/>
                  </a:lnTo>
                  <a:lnTo>
                    <a:pt x="60379" y="15439"/>
                  </a:lnTo>
                  <a:lnTo>
                    <a:pt x="60680" y="15452"/>
                  </a:lnTo>
                  <a:lnTo>
                    <a:pt x="60982" y="15492"/>
                  </a:lnTo>
                  <a:lnTo>
                    <a:pt x="61283" y="15531"/>
                  </a:lnTo>
                  <a:lnTo>
                    <a:pt x="61885" y="15623"/>
                  </a:lnTo>
                  <a:lnTo>
                    <a:pt x="62186" y="15662"/>
                  </a:lnTo>
                  <a:lnTo>
                    <a:pt x="62488" y="15701"/>
                  </a:lnTo>
                  <a:lnTo>
                    <a:pt x="62789" y="15714"/>
                  </a:lnTo>
                  <a:lnTo>
                    <a:pt x="63103" y="15727"/>
                  </a:lnTo>
                  <a:lnTo>
                    <a:pt x="63404" y="15714"/>
                  </a:lnTo>
                  <a:lnTo>
                    <a:pt x="63718" y="15675"/>
                  </a:lnTo>
                  <a:lnTo>
                    <a:pt x="64020" y="15609"/>
                  </a:lnTo>
                  <a:lnTo>
                    <a:pt x="64177" y="15557"/>
                  </a:lnTo>
                  <a:lnTo>
                    <a:pt x="64334" y="15505"/>
                  </a:lnTo>
                  <a:lnTo>
                    <a:pt x="64242" y="15426"/>
                  </a:lnTo>
                  <a:lnTo>
                    <a:pt x="64151" y="15348"/>
                  </a:lnTo>
                  <a:lnTo>
                    <a:pt x="64059" y="15282"/>
                  </a:lnTo>
                  <a:lnTo>
                    <a:pt x="63967" y="15217"/>
                  </a:lnTo>
                  <a:lnTo>
                    <a:pt x="63784" y="15125"/>
                  </a:lnTo>
                  <a:lnTo>
                    <a:pt x="63587" y="15059"/>
                  </a:lnTo>
                  <a:lnTo>
                    <a:pt x="63391" y="15007"/>
                  </a:lnTo>
                  <a:lnTo>
                    <a:pt x="63195" y="14981"/>
                  </a:lnTo>
                  <a:lnTo>
                    <a:pt x="62985" y="14968"/>
                  </a:lnTo>
                  <a:lnTo>
                    <a:pt x="62789" y="14955"/>
                  </a:lnTo>
                  <a:lnTo>
                    <a:pt x="62370" y="14942"/>
                  </a:lnTo>
                  <a:lnTo>
                    <a:pt x="62173" y="14929"/>
                  </a:lnTo>
                  <a:lnTo>
                    <a:pt x="61964" y="14915"/>
                  </a:lnTo>
                  <a:lnTo>
                    <a:pt x="61767" y="14876"/>
                  </a:lnTo>
                  <a:lnTo>
                    <a:pt x="61558" y="14824"/>
                  </a:lnTo>
                  <a:lnTo>
                    <a:pt x="61361" y="14745"/>
                  </a:lnTo>
                  <a:lnTo>
                    <a:pt x="61178" y="14627"/>
                  </a:lnTo>
                  <a:lnTo>
                    <a:pt x="61178" y="14627"/>
                  </a:lnTo>
                  <a:lnTo>
                    <a:pt x="61977" y="14719"/>
                  </a:lnTo>
                  <a:lnTo>
                    <a:pt x="62763" y="14784"/>
                  </a:lnTo>
                  <a:lnTo>
                    <a:pt x="63548" y="14837"/>
                  </a:lnTo>
                  <a:lnTo>
                    <a:pt x="64347" y="14889"/>
                  </a:lnTo>
                  <a:lnTo>
                    <a:pt x="65918" y="14968"/>
                  </a:lnTo>
                  <a:lnTo>
                    <a:pt x="67490" y="15033"/>
                  </a:lnTo>
                  <a:lnTo>
                    <a:pt x="69048" y="15099"/>
                  </a:lnTo>
                  <a:lnTo>
                    <a:pt x="69820" y="15151"/>
                  </a:lnTo>
                  <a:lnTo>
                    <a:pt x="70606" y="15204"/>
                  </a:lnTo>
                  <a:lnTo>
                    <a:pt x="71379" y="15269"/>
                  </a:lnTo>
                  <a:lnTo>
                    <a:pt x="72151" y="15361"/>
                  </a:lnTo>
                  <a:lnTo>
                    <a:pt x="72924" y="15452"/>
                  </a:lnTo>
                  <a:lnTo>
                    <a:pt x="73696" y="15570"/>
                  </a:lnTo>
                  <a:lnTo>
                    <a:pt x="73696" y="15570"/>
                  </a:lnTo>
                  <a:lnTo>
                    <a:pt x="73657" y="15452"/>
                  </a:lnTo>
                  <a:lnTo>
                    <a:pt x="73605" y="15374"/>
                  </a:lnTo>
                  <a:lnTo>
                    <a:pt x="73539" y="15321"/>
                  </a:lnTo>
                  <a:lnTo>
                    <a:pt x="73474" y="15295"/>
                  </a:lnTo>
                  <a:lnTo>
                    <a:pt x="73081" y="15256"/>
                  </a:lnTo>
                  <a:lnTo>
                    <a:pt x="72688" y="15230"/>
                  </a:lnTo>
                  <a:lnTo>
                    <a:pt x="71903" y="15164"/>
                  </a:lnTo>
                  <a:lnTo>
                    <a:pt x="71510" y="15125"/>
                  </a:lnTo>
                  <a:lnTo>
                    <a:pt x="71117" y="15073"/>
                  </a:lnTo>
                  <a:lnTo>
                    <a:pt x="70737" y="15007"/>
                  </a:lnTo>
                  <a:lnTo>
                    <a:pt x="70357" y="14915"/>
                  </a:lnTo>
                  <a:lnTo>
                    <a:pt x="70043" y="14850"/>
                  </a:lnTo>
                  <a:lnTo>
                    <a:pt x="69742" y="14798"/>
                  </a:lnTo>
                  <a:lnTo>
                    <a:pt x="69428" y="14771"/>
                  </a:lnTo>
                  <a:lnTo>
                    <a:pt x="69113" y="14745"/>
                  </a:lnTo>
                  <a:lnTo>
                    <a:pt x="68485" y="14719"/>
                  </a:lnTo>
                  <a:lnTo>
                    <a:pt x="67856" y="14693"/>
                  </a:lnTo>
                  <a:lnTo>
                    <a:pt x="67542" y="14667"/>
                  </a:lnTo>
                  <a:lnTo>
                    <a:pt x="67241" y="14627"/>
                  </a:lnTo>
                  <a:lnTo>
                    <a:pt x="66927" y="14588"/>
                  </a:lnTo>
                  <a:lnTo>
                    <a:pt x="66625" y="14523"/>
                  </a:lnTo>
                  <a:lnTo>
                    <a:pt x="66324" y="14431"/>
                  </a:lnTo>
                  <a:lnTo>
                    <a:pt x="66036" y="14326"/>
                  </a:lnTo>
                  <a:lnTo>
                    <a:pt x="65748" y="14182"/>
                  </a:lnTo>
                  <a:lnTo>
                    <a:pt x="65604" y="14104"/>
                  </a:lnTo>
                  <a:lnTo>
                    <a:pt x="65460" y="14012"/>
                  </a:lnTo>
                  <a:lnTo>
                    <a:pt x="65080" y="14038"/>
                  </a:lnTo>
                  <a:lnTo>
                    <a:pt x="64701" y="14051"/>
                  </a:lnTo>
                  <a:lnTo>
                    <a:pt x="64334" y="14038"/>
                  </a:lnTo>
                  <a:lnTo>
                    <a:pt x="63954" y="14025"/>
                  </a:lnTo>
                  <a:lnTo>
                    <a:pt x="63587" y="13986"/>
                  </a:lnTo>
                  <a:lnTo>
                    <a:pt x="63208" y="13946"/>
                  </a:lnTo>
                  <a:lnTo>
                    <a:pt x="62474" y="13842"/>
                  </a:lnTo>
                  <a:lnTo>
                    <a:pt x="61728" y="13724"/>
                  </a:lnTo>
                  <a:lnTo>
                    <a:pt x="60982" y="13606"/>
                  </a:lnTo>
                  <a:lnTo>
                    <a:pt x="60615" y="13567"/>
                  </a:lnTo>
                  <a:lnTo>
                    <a:pt x="60235" y="13527"/>
                  </a:lnTo>
                  <a:lnTo>
                    <a:pt x="59869" y="13514"/>
                  </a:lnTo>
                  <a:lnTo>
                    <a:pt x="59489" y="13501"/>
                  </a:lnTo>
                  <a:lnTo>
                    <a:pt x="58821" y="13488"/>
                  </a:lnTo>
                  <a:lnTo>
                    <a:pt x="58467" y="13475"/>
                  </a:lnTo>
                  <a:lnTo>
                    <a:pt x="58127" y="13449"/>
                  </a:lnTo>
                  <a:lnTo>
                    <a:pt x="57773" y="13396"/>
                  </a:lnTo>
                  <a:lnTo>
                    <a:pt x="57407" y="13331"/>
                  </a:lnTo>
                  <a:lnTo>
                    <a:pt x="57040" y="13239"/>
                  </a:lnTo>
                  <a:lnTo>
                    <a:pt x="56660" y="13121"/>
                  </a:lnTo>
                  <a:lnTo>
                    <a:pt x="56975" y="13082"/>
                  </a:lnTo>
                  <a:lnTo>
                    <a:pt x="57276" y="13056"/>
                  </a:lnTo>
                  <a:lnTo>
                    <a:pt x="57577" y="13030"/>
                  </a:lnTo>
                  <a:lnTo>
                    <a:pt x="58454" y="13030"/>
                  </a:lnTo>
                  <a:lnTo>
                    <a:pt x="59017" y="13056"/>
                  </a:lnTo>
                  <a:lnTo>
                    <a:pt x="59581" y="13108"/>
                  </a:lnTo>
                  <a:lnTo>
                    <a:pt x="60144" y="13161"/>
                  </a:lnTo>
                  <a:lnTo>
                    <a:pt x="60694" y="13213"/>
                  </a:lnTo>
                  <a:lnTo>
                    <a:pt x="61244" y="13266"/>
                  </a:lnTo>
                  <a:lnTo>
                    <a:pt x="61780" y="13305"/>
                  </a:lnTo>
                  <a:lnTo>
                    <a:pt x="62317" y="13357"/>
                  </a:lnTo>
                  <a:lnTo>
                    <a:pt x="62867" y="13423"/>
                  </a:lnTo>
                  <a:lnTo>
                    <a:pt x="63404" y="13462"/>
                  </a:lnTo>
                  <a:lnTo>
                    <a:pt x="63718" y="13501"/>
                  </a:lnTo>
                  <a:lnTo>
                    <a:pt x="64033" y="13567"/>
                  </a:lnTo>
                  <a:lnTo>
                    <a:pt x="64661" y="13698"/>
                  </a:lnTo>
                  <a:lnTo>
                    <a:pt x="64975" y="13750"/>
                  </a:lnTo>
                  <a:lnTo>
                    <a:pt x="65277" y="13789"/>
                  </a:lnTo>
                  <a:lnTo>
                    <a:pt x="65434" y="13802"/>
                  </a:lnTo>
                  <a:lnTo>
                    <a:pt x="65591" y="13789"/>
                  </a:lnTo>
                  <a:lnTo>
                    <a:pt x="65735" y="13776"/>
                  </a:lnTo>
                  <a:lnTo>
                    <a:pt x="65892" y="13763"/>
                  </a:lnTo>
                  <a:lnTo>
                    <a:pt x="66350" y="13658"/>
                  </a:lnTo>
                  <a:lnTo>
                    <a:pt x="66573" y="13619"/>
                  </a:lnTo>
                  <a:lnTo>
                    <a:pt x="66809" y="13580"/>
                  </a:lnTo>
                  <a:lnTo>
                    <a:pt x="67031" y="13554"/>
                  </a:lnTo>
                  <a:lnTo>
                    <a:pt x="67241" y="13540"/>
                  </a:lnTo>
                  <a:lnTo>
                    <a:pt x="67437" y="13554"/>
                  </a:lnTo>
                  <a:lnTo>
                    <a:pt x="67529" y="13580"/>
                  </a:lnTo>
                  <a:lnTo>
                    <a:pt x="67621" y="13606"/>
                  </a:lnTo>
                  <a:lnTo>
                    <a:pt x="67804" y="13658"/>
                  </a:lnTo>
                  <a:lnTo>
                    <a:pt x="67974" y="13698"/>
                  </a:lnTo>
                  <a:lnTo>
                    <a:pt x="68328" y="13776"/>
                  </a:lnTo>
                  <a:lnTo>
                    <a:pt x="68694" y="13815"/>
                  </a:lnTo>
                  <a:lnTo>
                    <a:pt x="69048" y="13868"/>
                  </a:lnTo>
                  <a:lnTo>
                    <a:pt x="69401" y="13894"/>
                  </a:lnTo>
                  <a:lnTo>
                    <a:pt x="69755" y="13946"/>
                  </a:lnTo>
                  <a:lnTo>
                    <a:pt x="70109" y="13999"/>
                  </a:lnTo>
                  <a:lnTo>
                    <a:pt x="70449" y="14077"/>
                  </a:lnTo>
                  <a:lnTo>
                    <a:pt x="70580" y="14117"/>
                  </a:lnTo>
                  <a:lnTo>
                    <a:pt x="70698" y="14156"/>
                  </a:lnTo>
                  <a:lnTo>
                    <a:pt x="70816" y="14156"/>
                  </a:lnTo>
                  <a:lnTo>
                    <a:pt x="70855" y="14130"/>
                  </a:lnTo>
                  <a:lnTo>
                    <a:pt x="70881" y="14104"/>
                  </a:lnTo>
                  <a:lnTo>
                    <a:pt x="70960" y="13999"/>
                  </a:lnTo>
                  <a:lnTo>
                    <a:pt x="71025" y="13920"/>
                  </a:lnTo>
                  <a:lnTo>
                    <a:pt x="71104" y="13855"/>
                  </a:lnTo>
                  <a:lnTo>
                    <a:pt x="71169" y="13815"/>
                  </a:lnTo>
                  <a:lnTo>
                    <a:pt x="71248" y="13789"/>
                  </a:lnTo>
                  <a:lnTo>
                    <a:pt x="71326" y="13776"/>
                  </a:lnTo>
                  <a:lnTo>
                    <a:pt x="71405" y="13776"/>
                  </a:lnTo>
                  <a:lnTo>
                    <a:pt x="71483" y="13789"/>
                  </a:lnTo>
                  <a:lnTo>
                    <a:pt x="71641" y="13829"/>
                  </a:lnTo>
                  <a:lnTo>
                    <a:pt x="71811" y="13881"/>
                  </a:lnTo>
                  <a:lnTo>
                    <a:pt x="71968" y="13933"/>
                  </a:lnTo>
                  <a:lnTo>
                    <a:pt x="72047" y="13946"/>
                  </a:lnTo>
                  <a:lnTo>
                    <a:pt x="72125" y="13946"/>
                  </a:lnTo>
                  <a:lnTo>
                    <a:pt x="72269" y="13960"/>
                  </a:lnTo>
                  <a:lnTo>
                    <a:pt x="72413" y="13973"/>
                  </a:lnTo>
                  <a:lnTo>
                    <a:pt x="72701" y="14012"/>
                  </a:lnTo>
                  <a:lnTo>
                    <a:pt x="72989" y="14077"/>
                  </a:lnTo>
                  <a:lnTo>
                    <a:pt x="73277" y="14130"/>
                  </a:lnTo>
                  <a:lnTo>
                    <a:pt x="73566" y="14169"/>
                  </a:lnTo>
                  <a:lnTo>
                    <a:pt x="73710" y="14182"/>
                  </a:lnTo>
                  <a:lnTo>
                    <a:pt x="73854" y="14169"/>
                  </a:lnTo>
                  <a:lnTo>
                    <a:pt x="73998" y="14156"/>
                  </a:lnTo>
                  <a:lnTo>
                    <a:pt x="74142" y="14130"/>
                  </a:lnTo>
                  <a:lnTo>
                    <a:pt x="74299" y="14077"/>
                  </a:lnTo>
                  <a:lnTo>
                    <a:pt x="74443" y="14025"/>
                  </a:lnTo>
                  <a:lnTo>
                    <a:pt x="74548" y="13986"/>
                  </a:lnTo>
                  <a:lnTo>
                    <a:pt x="74652" y="13946"/>
                  </a:lnTo>
                  <a:lnTo>
                    <a:pt x="74692" y="13920"/>
                  </a:lnTo>
                  <a:lnTo>
                    <a:pt x="74718" y="13881"/>
                  </a:lnTo>
                  <a:lnTo>
                    <a:pt x="74744" y="13829"/>
                  </a:lnTo>
                  <a:lnTo>
                    <a:pt x="74744" y="13750"/>
                  </a:lnTo>
                  <a:lnTo>
                    <a:pt x="74731" y="13685"/>
                  </a:lnTo>
                  <a:lnTo>
                    <a:pt x="74718" y="13619"/>
                  </a:lnTo>
                  <a:lnTo>
                    <a:pt x="74679" y="13580"/>
                  </a:lnTo>
                  <a:lnTo>
                    <a:pt x="74626" y="13567"/>
                  </a:lnTo>
                  <a:lnTo>
                    <a:pt x="74521" y="13540"/>
                  </a:lnTo>
                  <a:lnTo>
                    <a:pt x="74417" y="13514"/>
                  </a:lnTo>
                  <a:lnTo>
                    <a:pt x="73657" y="13331"/>
                  </a:lnTo>
                  <a:lnTo>
                    <a:pt x="73277" y="13239"/>
                  </a:lnTo>
                  <a:lnTo>
                    <a:pt x="72885" y="13174"/>
                  </a:lnTo>
                  <a:lnTo>
                    <a:pt x="72505" y="13121"/>
                  </a:lnTo>
                  <a:lnTo>
                    <a:pt x="72125" y="13082"/>
                  </a:lnTo>
                  <a:lnTo>
                    <a:pt x="71732" y="13056"/>
                  </a:lnTo>
                  <a:lnTo>
                    <a:pt x="71012" y="13056"/>
                  </a:lnTo>
                  <a:lnTo>
                    <a:pt x="70907" y="13030"/>
                  </a:lnTo>
                  <a:lnTo>
                    <a:pt x="70803" y="13004"/>
                  </a:lnTo>
                  <a:lnTo>
                    <a:pt x="70724" y="12951"/>
                  </a:lnTo>
                  <a:lnTo>
                    <a:pt x="70659" y="12886"/>
                  </a:lnTo>
                  <a:lnTo>
                    <a:pt x="70632" y="12846"/>
                  </a:lnTo>
                  <a:lnTo>
                    <a:pt x="70606" y="12794"/>
                  </a:lnTo>
                  <a:lnTo>
                    <a:pt x="70593" y="12755"/>
                  </a:lnTo>
                  <a:lnTo>
                    <a:pt x="70606" y="12716"/>
                  </a:lnTo>
                  <a:lnTo>
                    <a:pt x="70606" y="12637"/>
                  </a:lnTo>
                  <a:lnTo>
                    <a:pt x="70606" y="12611"/>
                  </a:lnTo>
                  <a:lnTo>
                    <a:pt x="70580" y="12598"/>
                  </a:lnTo>
                  <a:lnTo>
                    <a:pt x="70541" y="12585"/>
                  </a:lnTo>
                  <a:lnTo>
                    <a:pt x="70475" y="12585"/>
                  </a:lnTo>
                  <a:lnTo>
                    <a:pt x="69965" y="12663"/>
                  </a:lnTo>
                  <a:lnTo>
                    <a:pt x="69454" y="12729"/>
                  </a:lnTo>
                  <a:lnTo>
                    <a:pt x="69192" y="12742"/>
                  </a:lnTo>
                  <a:lnTo>
                    <a:pt x="68694" y="12742"/>
                  </a:lnTo>
                  <a:lnTo>
                    <a:pt x="68432" y="12716"/>
                  </a:lnTo>
                  <a:lnTo>
                    <a:pt x="67634" y="12611"/>
                  </a:lnTo>
                  <a:lnTo>
                    <a:pt x="66835" y="12506"/>
                  </a:lnTo>
                  <a:lnTo>
                    <a:pt x="66442" y="12467"/>
                  </a:lnTo>
                  <a:lnTo>
                    <a:pt x="66036" y="12441"/>
                  </a:lnTo>
                  <a:lnTo>
                    <a:pt x="65643" y="12414"/>
                  </a:lnTo>
                  <a:lnTo>
                    <a:pt x="65237" y="12427"/>
                  </a:lnTo>
                  <a:lnTo>
                    <a:pt x="64858" y="12427"/>
                  </a:lnTo>
                  <a:lnTo>
                    <a:pt x="64465" y="12401"/>
                  </a:lnTo>
                  <a:lnTo>
                    <a:pt x="64085" y="12375"/>
                  </a:lnTo>
                  <a:lnTo>
                    <a:pt x="63705" y="12336"/>
                  </a:lnTo>
                  <a:lnTo>
                    <a:pt x="62946" y="12257"/>
                  </a:lnTo>
                  <a:lnTo>
                    <a:pt x="62553" y="12218"/>
                  </a:lnTo>
                  <a:lnTo>
                    <a:pt x="62173" y="12205"/>
                  </a:lnTo>
                  <a:lnTo>
                    <a:pt x="61741" y="12205"/>
                  </a:lnTo>
                  <a:lnTo>
                    <a:pt x="61571" y="12179"/>
                  </a:lnTo>
                  <a:lnTo>
                    <a:pt x="61401" y="12139"/>
                  </a:lnTo>
                  <a:lnTo>
                    <a:pt x="61309" y="12100"/>
                  </a:lnTo>
                  <a:lnTo>
                    <a:pt x="61230" y="12061"/>
                  </a:lnTo>
                  <a:lnTo>
                    <a:pt x="61139" y="12008"/>
                  </a:lnTo>
                  <a:lnTo>
                    <a:pt x="61060" y="11943"/>
                  </a:lnTo>
                  <a:lnTo>
                    <a:pt x="60982" y="11864"/>
                  </a:lnTo>
                  <a:lnTo>
                    <a:pt x="60903" y="11786"/>
                  </a:lnTo>
                  <a:lnTo>
                    <a:pt x="61807" y="11838"/>
                  </a:lnTo>
                  <a:lnTo>
                    <a:pt x="62671" y="11877"/>
                  </a:lnTo>
                  <a:lnTo>
                    <a:pt x="63090" y="11904"/>
                  </a:lnTo>
                  <a:lnTo>
                    <a:pt x="63496" y="11943"/>
                  </a:lnTo>
                  <a:lnTo>
                    <a:pt x="63915" y="11982"/>
                  </a:lnTo>
                  <a:lnTo>
                    <a:pt x="64308" y="12048"/>
                  </a:lnTo>
                  <a:lnTo>
                    <a:pt x="64517" y="12074"/>
                  </a:lnTo>
                  <a:lnTo>
                    <a:pt x="64714" y="12087"/>
                  </a:lnTo>
                  <a:lnTo>
                    <a:pt x="64910" y="12087"/>
                  </a:lnTo>
                  <a:lnTo>
                    <a:pt x="65120" y="12074"/>
                  </a:lnTo>
                  <a:lnTo>
                    <a:pt x="65525" y="12048"/>
                  </a:lnTo>
                  <a:lnTo>
                    <a:pt x="65931" y="11995"/>
                  </a:lnTo>
                  <a:lnTo>
                    <a:pt x="66337" y="11956"/>
                  </a:lnTo>
                  <a:lnTo>
                    <a:pt x="66547" y="11943"/>
                  </a:lnTo>
                  <a:lnTo>
                    <a:pt x="66966" y="11943"/>
                  </a:lnTo>
                  <a:lnTo>
                    <a:pt x="67175" y="11969"/>
                  </a:lnTo>
                  <a:lnTo>
                    <a:pt x="67385" y="11995"/>
                  </a:lnTo>
                  <a:lnTo>
                    <a:pt x="67594" y="12048"/>
                  </a:lnTo>
                  <a:lnTo>
                    <a:pt x="67542" y="12113"/>
                  </a:lnTo>
                  <a:lnTo>
                    <a:pt x="67490" y="12166"/>
                  </a:lnTo>
                  <a:lnTo>
                    <a:pt x="67437" y="12192"/>
                  </a:lnTo>
                  <a:lnTo>
                    <a:pt x="67398" y="12218"/>
                  </a:lnTo>
                  <a:lnTo>
                    <a:pt x="67293" y="12218"/>
                  </a:lnTo>
                  <a:lnTo>
                    <a:pt x="67202" y="12205"/>
                  </a:lnTo>
                  <a:lnTo>
                    <a:pt x="67110" y="12192"/>
                  </a:lnTo>
                  <a:lnTo>
                    <a:pt x="67005" y="12179"/>
                  </a:lnTo>
                  <a:lnTo>
                    <a:pt x="66966" y="12192"/>
                  </a:lnTo>
                  <a:lnTo>
                    <a:pt x="66913" y="12205"/>
                  </a:lnTo>
                  <a:lnTo>
                    <a:pt x="66861" y="12244"/>
                  </a:lnTo>
                  <a:lnTo>
                    <a:pt x="66796" y="12297"/>
                  </a:lnTo>
                  <a:lnTo>
                    <a:pt x="67005" y="12336"/>
                  </a:lnTo>
                  <a:lnTo>
                    <a:pt x="67188" y="12375"/>
                  </a:lnTo>
                  <a:lnTo>
                    <a:pt x="67372" y="12427"/>
                  </a:lnTo>
                  <a:lnTo>
                    <a:pt x="67555" y="12454"/>
                  </a:lnTo>
                  <a:lnTo>
                    <a:pt x="67725" y="12454"/>
                  </a:lnTo>
                  <a:lnTo>
                    <a:pt x="67817" y="12441"/>
                  </a:lnTo>
                  <a:lnTo>
                    <a:pt x="67896" y="12414"/>
                  </a:lnTo>
                  <a:lnTo>
                    <a:pt x="67987" y="12375"/>
                  </a:lnTo>
                  <a:lnTo>
                    <a:pt x="68066" y="12323"/>
                  </a:lnTo>
                  <a:lnTo>
                    <a:pt x="68157" y="12257"/>
                  </a:lnTo>
                  <a:lnTo>
                    <a:pt x="68236" y="12166"/>
                  </a:lnTo>
                  <a:lnTo>
                    <a:pt x="68288" y="12139"/>
                  </a:lnTo>
                  <a:lnTo>
                    <a:pt x="68341" y="12113"/>
                  </a:lnTo>
                  <a:lnTo>
                    <a:pt x="68419" y="12100"/>
                  </a:lnTo>
                  <a:lnTo>
                    <a:pt x="68498" y="12087"/>
                  </a:lnTo>
                  <a:lnTo>
                    <a:pt x="68668" y="12087"/>
                  </a:lnTo>
                  <a:lnTo>
                    <a:pt x="68825" y="12100"/>
                  </a:lnTo>
                  <a:lnTo>
                    <a:pt x="69873" y="12257"/>
                  </a:lnTo>
                  <a:lnTo>
                    <a:pt x="70907" y="12414"/>
                  </a:lnTo>
                  <a:lnTo>
                    <a:pt x="71942" y="12572"/>
                  </a:lnTo>
                  <a:lnTo>
                    <a:pt x="72466" y="12637"/>
                  </a:lnTo>
                  <a:lnTo>
                    <a:pt x="72989" y="12702"/>
                  </a:lnTo>
                  <a:lnTo>
                    <a:pt x="73500" y="12768"/>
                  </a:lnTo>
                  <a:lnTo>
                    <a:pt x="73762" y="12781"/>
                  </a:lnTo>
                  <a:lnTo>
                    <a:pt x="74037" y="12794"/>
                  </a:lnTo>
                  <a:lnTo>
                    <a:pt x="74168" y="12781"/>
                  </a:lnTo>
                  <a:lnTo>
                    <a:pt x="74312" y="12768"/>
                  </a:lnTo>
                  <a:lnTo>
                    <a:pt x="74456" y="12742"/>
                  </a:lnTo>
                  <a:lnTo>
                    <a:pt x="74613" y="12702"/>
                  </a:lnTo>
                  <a:lnTo>
                    <a:pt x="74757" y="12663"/>
                  </a:lnTo>
                  <a:lnTo>
                    <a:pt x="74914" y="12598"/>
                  </a:lnTo>
                  <a:lnTo>
                    <a:pt x="75071" y="12532"/>
                  </a:lnTo>
                  <a:lnTo>
                    <a:pt x="75229" y="12441"/>
                  </a:lnTo>
                  <a:lnTo>
                    <a:pt x="74390" y="12270"/>
                  </a:lnTo>
                  <a:lnTo>
                    <a:pt x="73552" y="12113"/>
                  </a:lnTo>
                  <a:lnTo>
                    <a:pt x="72714" y="11969"/>
                  </a:lnTo>
                  <a:lnTo>
                    <a:pt x="71876" y="11838"/>
                  </a:lnTo>
                  <a:lnTo>
                    <a:pt x="71038" y="11720"/>
                  </a:lnTo>
                  <a:lnTo>
                    <a:pt x="70213" y="11603"/>
                  </a:lnTo>
                  <a:lnTo>
                    <a:pt x="69388" y="11511"/>
                  </a:lnTo>
                  <a:lnTo>
                    <a:pt x="68550" y="11419"/>
                  </a:lnTo>
                  <a:lnTo>
                    <a:pt x="67725" y="11341"/>
                  </a:lnTo>
                  <a:lnTo>
                    <a:pt x="66900" y="11275"/>
                  </a:lnTo>
                  <a:lnTo>
                    <a:pt x="65250" y="11157"/>
                  </a:lnTo>
                  <a:lnTo>
                    <a:pt x="63614" y="11053"/>
                  </a:lnTo>
                  <a:lnTo>
                    <a:pt x="61964" y="10961"/>
                  </a:lnTo>
                  <a:lnTo>
                    <a:pt x="62108" y="10385"/>
                  </a:lnTo>
                  <a:lnTo>
                    <a:pt x="62658" y="10424"/>
                  </a:lnTo>
                  <a:lnTo>
                    <a:pt x="63208" y="10489"/>
                  </a:lnTo>
                  <a:lnTo>
                    <a:pt x="64295" y="10647"/>
                  </a:lnTo>
                  <a:lnTo>
                    <a:pt x="64845" y="10712"/>
                  </a:lnTo>
                  <a:lnTo>
                    <a:pt x="65381" y="10751"/>
                  </a:lnTo>
                  <a:lnTo>
                    <a:pt x="65656" y="10764"/>
                  </a:lnTo>
                  <a:lnTo>
                    <a:pt x="65931" y="10764"/>
                  </a:lnTo>
                  <a:lnTo>
                    <a:pt x="66206" y="10751"/>
                  </a:lnTo>
                  <a:lnTo>
                    <a:pt x="66481" y="10725"/>
                  </a:lnTo>
                  <a:lnTo>
                    <a:pt x="66455" y="10634"/>
                  </a:lnTo>
                  <a:lnTo>
                    <a:pt x="66403" y="10555"/>
                  </a:lnTo>
                  <a:lnTo>
                    <a:pt x="66350" y="10476"/>
                  </a:lnTo>
                  <a:lnTo>
                    <a:pt x="66298" y="10411"/>
                  </a:lnTo>
                  <a:lnTo>
                    <a:pt x="66246" y="10359"/>
                  </a:lnTo>
                  <a:lnTo>
                    <a:pt x="66180" y="10319"/>
                  </a:lnTo>
                  <a:lnTo>
                    <a:pt x="66036" y="10254"/>
                  </a:lnTo>
                  <a:lnTo>
                    <a:pt x="65879" y="10201"/>
                  </a:lnTo>
                  <a:lnTo>
                    <a:pt x="65696" y="10149"/>
                  </a:lnTo>
                  <a:lnTo>
                    <a:pt x="65512" y="10097"/>
                  </a:lnTo>
                  <a:lnTo>
                    <a:pt x="65316" y="10031"/>
                  </a:lnTo>
                  <a:lnTo>
                    <a:pt x="66612" y="10031"/>
                  </a:lnTo>
                  <a:lnTo>
                    <a:pt x="66940" y="10044"/>
                  </a:lnTo>
                  <a:lnTo>
                    <a:pt x="67267" y="10070"/>
                  </a:lnTo>
                  <a:lnTo>
                    <a:pt x="67922" y="10136"/>
                  </a:lnTo>
                  <a:lnTo>
                    <a:pt x="68577" y="10228"/>
                  </a:lnTo>
                  <a:lnTo>
                    <a:pt x="69886" y="10411"/>
                  </a:lnTo>
                  <a:lnTo>
                    <a:pt x="70541" y="10503"/>
                  </a:lnTo>
                  <a:lnTo>
                    <a:pt x="71195" y="10568"/>
                  </a:lnTo>
                  <a:lnTo>
                    <a:pt x="71824" y="10620"/>
                  </a:lnTo>
                  <a:lnTo>
                    <a:pt x="72452" y="10686"/>
                  </a:lnTo>
                  <a:lnTo>
                    <a:pt x="72767" y="10725"/>
                  </a:lnTo>
                  <a:lnTo>
                    <a:pt x="73081" y="10791"/>
                  </a:lnTo>
                  <a:lnTo>
                    <a:pt x="73395" y="10869"/>
                  </a:lnTo>
                  <a:lnTo>
                    <a:pt x="73710" y="10961"/>
                  </a:lnTo>
                  <a:lnTo>
                    <a:pt x="73801" y="10987"/>
                  </a:lnTo>
                  <a:lnTo>
                    <a:pt x="73893" y="11000"/>
                  </a:lnTo>
                  <a:lnTo>
                    <a:pt x="73998" y="11013"/>
                  </a:lnTo>
                  <a:lnTo>
                    <a:pt x="74089" y="11000"/>
                  </a:lnTo>
                  <a:lnTo>
                    <a:pt x="74273" y="10987"/>
                  </a:lnTo>
                  <a:lnTo>
                    <a:pt x="74469" y="10935"/>
                  </a:lnTo>
                  <a:lnTo>
                    <a:pt x="74652" y="10869"/>
                  </a:lnTo>
                  <a:lnTo>
                    <a:pt x="74849" y="10791"/>
                  </a:lnTo>
                  <a:lnTo>
                    <a:pt x="75229" y="10620"/>
                  </a:lnTo>
                  <a:lnTo>
                    <a:pt x="74705" y="10489"/>
                  </a:lnTo>
                  <a:lnTo>
                    <a:pt x="74194" y="10359"/>
                  </a:lnTo>
                  <a:lnTo>
                    <a:pt x="73670" y="10254"/>
                  </a:lnTo>
                  <a:lnTo>
                    <a:pt x="73160" y="10149"/>
                  </a:lnTo>
                  <a:lnTo>
                    <a:pt x="72125" y="9966"/>
                  </a:lnTo>
                  <a:lnTo>
                    <a:pt x="71078" y="9809"/>
                  </a:lnTo>
                  <a:lnTo>
                    <a:pt x="70043" y="9678"/>
                  </a:lnTo>
                  <a:lnTo>
                    <a:pt x="69009" y="9547"/>
                  </a:lnTo>
                  <a:lnTo>
                    <a:pt x="66940" y="9337"/>
                  </a:lnTo>
                  <a:lnTo>
                    <a:pt x="66913" y="9272"/>
                  </a:lnTo>
                  <a:lnTo>
                    <a:pt x="66913" y="9219"/>
                  </a:lnTo>
                  <a:lnTo>
                    <a:pt x="66913" y="9167"/>
                  </a:lnTo>
                  <a:lnTo>
                    <a:pt x="66927" y="9128"/>
                  </a:lnTo>
                  <a:lnTo>
                    <a:pt x="66966" y="9036"/>
                  </a:lnTo>
                  <a:lnTo>
                    <a:pt x="67005" y="8957"/>
                  </a:lnTo>
                  <a:lnTo>
                    <a:pt x="67058" y="8879"/>
                  </a:lnTo>
                  <a:lnTo>
                    <a:pt x="67084" y="8787"/>
                  </a:lnTo>
                  <a:lnTo>
                    <a:pt x="67084" y="8735"/>
                  </a:lnTo>
                  <a:lnTo>
                    <a:pt x="67084" y="8682"/>
                  </a:lnTo>
                  <a:lnTo>
                    <a:pt x="67071" y="8630"/>
                  </a:lnTo>
                  <a:lnTo>
                    <a:pt x="67058" y="8565"/>
                  </a:lnTo>
                  <a:lnTo>
                    <a:pt x="67044" y="8525"/>
                  </a:lnTo>
                  <a:lnTo>
                    <a:pt x="67018" y="8486"/>
                  </a:lnTo>
                  <a:lnTo>
                    <a:pt x="66979" y="8460"/>
                  </a:lnTo>
                  <a:lnTo>
                    <a:pt x="66940" y="8447"/>
                  </a:lnTo>
                  <a:lnTo>
                    <a:pt x="66835" y="8421"/>
                  </a:lnTo>
                  <a:lnTo>
                    <a:pt x="66730" y="8394"/>
                  </a:lnTo>
                  <a:lnTo>
                    <a:pt x="66612" y="8355"/>
                  </a:lnTo>
                  <a:lnTo>
                    <a:pt x="66560" y="8329"/>
                  </a:lnTo>
                  <a:lnTo>
                    <a:pt x="66508" y="8290"/>
                  </a:lnTo>
                  <a:lnTo>
                    <a:pt x="66481" y="8250"/>
                  </a:lnTo>
                  <a:lnTo>
                    <a:pt x="66442" y="8198"/>
                  </a:lnTo>
                  <a:lnTo>
                    <a:pt x="66429" y="8132"/>
                  </a:lnTo>
                  <a:lnTo>
                    <a:pt x="66418" y="8067"/>
                  </a:lnTo>
                  <a:lnTo>
                    <a:pt x="66418" y="8067"/>
                  </a:lnTo>
                  <a:lnTo>
                    <a:pt x="67149" y="8132"/>
                  </a:lnTo>
                  <a:lnTo>
                    <a:pt x="67869" y="8224"/>
                  </a:lnTo>
                  <a:lnTo>
                    <a:pt x="69336" y="8407"/>
                  </a:lnTo>
                  <a:lnTo>
                    <a:pt x="70056" y="8499"/>
                  </a:lnTo>
                  <a:lnTo>
                    <a:pt x="70789" y="8565"/>
                  </a:lnTo>
                  <a:lnTo>
                    <a:pt x="71156" y="8591"/>
                  </a:lnTo>
                  <a:lnTo>
                    <a:pt x="71523" y="8604"/>
                  </a:lnTo>
                  <a:lnTo>
                    <a:pt x="71903" y="8617"/>
                  </a:lnTo>
                  <a:lnTo>
                    <a:pt x="72269" y="8604"/>
                  </a:lnTo>
                  <a:lnTo>
                    <a:pt x="72426" y="8617"/>
                  </a:lnTo>
                  <a:lnTo>
                    <a:pt x="72583" y="8643"/>
                  </a:lnTo>
                  <a:lnTo>
                    <a:pt x="72741" y="8669"/>
                  </a:lnTo>
                  <a:lnTo>
                    <a:pt x="72885" y="8682"/>
                  </a:lnTo>
                  <a:lnTo>
                    <a:pt x="73016" y="8682"/>
                  </a:lnTo>
                  <a:lnTo>
                    <a:pt x="73147" y="8696"/>
                  </a:lnTo>
                  <a:lnTo>
                    <a:pt x="73395" y="8748"/>
                  </a:lnTo>
                  <a:lnTo>
                    <a:pt x="73906" y="8866"/>
                  </a:lnTo>
                  <a:lnTo>
                    <a:pt x="74168" y="8905"/>
                  </a:lnTo>
                  <a:lnTo>
                    <a:pt x="74299" y="8918"/>
                  </a:lnTo>
                  <a:lnTo>
                    <a:pt x="74430" y="8931"/>
                  </a:lnTo>
                  <a:lnTo>
                    <a:pt x="74561" y="8918"/>
                  </a:lnTo>
                  <a:lnTo>
                    <a:pt x="74692" y="8905"/>
                  </a:lnTo>
                  <a:lnTo>
                    <a:pt x="74823" y="8866"/>
                  </a:lnTo>
                  <a:lnTo>
                    <a:pt x="74954" y="8813"/>
                  </a:lnTo>
                  <a:lnTo>
                    <a:pt x="75111" y="8735"/>
                  </a:lnTo>
                  <a:lnTo>
                    <a:pt x="75189" y="8696"/>
                  </a:lnTo>
                  <a:lnTo>
                    <a:pt x="75268" y="8656"/>
                  </a:lnTo>
                  <a:lnTo>
                    <a:pt x="75320" y="8591"/>
                  </a:lnTo>
                  <a:lnTo>
                    <a:pt x="75359" y="8525"/>
                  </a:lnTo>
                  <a:lnTo>
                    <a:pt x="75386" y="8434"/>
                  </a:lnTo>
                  <a:lnTo>
                    <a:pt x="75373" y="8329"/>
                  </a:lnTo>
                  <a:lnTo>
                    <a:pt x="75359" y="8237"/>
                  </a:lnTo>
                  <a:lnTo>
                    <a:pt x="75320" y="8172"/>
                  </a:lnTo>
                  <a:lnTo>
                    <a:pt x="75255" y="8119"/>
                  </a:lnTo>
                  <a:lnTo>
                    <a:pt x="75202" y="8080"/>
                  </a:lnTo>
                  <a:lnTo>
                    <a:pt x="75124" y="8041"/>
                  </a:lnTo>
                  <a:lnTo>
                    <a:pt x="75058" y="8015"/>
                  </a:lnTo>
                  <a:lnTo>
                    <a:pt x="74914" y="7988"/>
                  </a:lnTo>
                  <a:lnTo>
                    <a:pt x="74613" y="7936"/>
                  </a:lnTo>
                  <a:lnTo>
                    <a:pt x="74312" y="7871"/>
                  </a:lnTo>
                  <a:lnTo>
                    <a:pt x="73723" y="7727"/>
                  </a:lnTo>
                  <a:lnTo>
                    <a:pt x="73435" y="7674"/>
                  </a:lnTo>
                  <a:lnTo>
                    <a:pt x="73133" y="7648"/>
                  </a:lnTo>
                  <a:lnTo>
                    <a:pt x="72832" y="7635"/>
                  </a:lnTo>
                  <a:lnTo>
                    <a:pt x="72675" y="7635"/>
                  </a:lnTo>
                  <a:lnTo>
                    <a:pt x="72518" y="7661"/>
                  </a:lnTo>
                  <a:lnTo>
                    <a:pt x="72230" y="7661"/>
                  </a:lnTo>
                  <a:lnTo>
                    <a:pt x="72086" y="7635"/>
                  </a:lnTo>
                  <a:lnTo>
                    <a:pt x="71942" y="7609"/>
                  </a:lnTo>
                  <a:lnTo>
                    <a:pt x="71654" y="7530"/>
                  </a:lnTo>
                  <a:lnTo>
                    <a:pt x="71379" y="7425"/>
                  </a:lnTo>
                  <a:lnTo>
                    <a:pt x="71104" y="7334"/>
                  </a:lnTo>
                  <a:lnTo>
                    <a:pt x="70960" y="7294"/>
                  </a:lnTo>
                  <a:lnTo>
                    <a:pt x="70829" y="7255"/>
                  </a:lnTo>
                  <a:lnTo>
                    <a:pt x="70685" y="7242"/>
                  </a:lnTo>
                  <a:lnTo>
                    <a:pt x="70528" y="7242"/>
                  </a:lnTo>
                  <a:lnTo>
                    <a:pt x="70384" y="7255"/>
                  </a:lnTo>
                  <a:lnTo>
                    <a:pt x="70240" y="7281"/>
                  </a:lnTo>
                  <a:lnTo>
                    <a:pt x="70213" y="7150"/>
                  </a:lnTo>
                  <a:lnTo>
                    <a:pt x="70187" y="7046"/>
                  </a:lnTo>
                  <a:lnTo>
                    <a:pt x="70148" y="6967"/>
                  </a:lnTo>
                  <a:lnTo>
                    <a:pt x="70095" y="6915"/>
                  </a:lnTo>
                  <a:lnTo>
                    <a:pt x="70043" y="6875"/>
                  </a:lnTo>
                  <a:lnTo>
                    <a:pt x="69978" y="6849"/>
                  </a:lnTo>
                  <a:lnTo>
                    <a:pt x="69899" y="6836"/>
                  </a:lnTo>
                  <a:lnTo>
                    <a:pt x="69834" y="6836"/>
                  </a:lnTo>
                  <a:lnTo>
                    <a:pt x="69676" y="6849"/>
                  </a:lnTo>
                  <a:lnTo>
                    <a:pt x="69519" y="6875"/>
                  </a:lnTo>
                  <a:lnTo>
                    <a:pt x="69441" y="6888"/>
                  </a:lnTo>
                  <a:lnTo>
                    <a:pt x="69362" y="6888"/>
                  </a:lnTo>
                  <a:lnTo>
                    <a:pt x="69297" y="6875"/>
                  </a:lnTo>
                  <a:lnTo>
                    <a:pt x="69231" y="6849"/>
                  </a:lnTo>
                  <a:lnTo>
                    <a:pt x="69126" y="6810"/>
                  </a:lnTo>
                  <a:lnTo>
                    <a:pt x="69022" y="6771"/>
                  </a:lnTo>
                  <a:lnTo>
                    <a:pt x="68799" y="6705"/>
                  </a:lnTo>
                  <a:lnTo>
                    <a:pt x="68577" y="6666"/>
                  </a:lnTo>
                  <a:lnTo>
                    <a:pt x="68354" y="6653"/>
                  </a:lnTo>
                  <a:lnTo>
                    <a:pt x="67909" y="6627"/>
                  </a:lnTo>
                  <a:lnTo>
                    <a:pt x="67686" y="6613"/>
                  </a:lnTo>
                  <a:lnTo>
                    <a:pt x="67463" y="6587"/>
                  </a:lnTo>
                  <a:lnTo>
                    <a:pt x="66927" y="6496"/>
                  </a:lnTo>
                  <a:lnTo>
                    <a:pt x="66377" y="6404"/>
                  </a:lnTo>
                  <a:lnTo>
                    <a:pt x="65303" y="6208"/>
                  </a:lnTo>
                  <a:lnTo>
                    <a:pt x="64753" y="6116"/>
                  </a:lnTo>
                  <a:lnTo>
                    <a:pt x="64216" y="6050"/>
                  </a:lnTo>
                  <a:lnTo>
                    <a:pt x="63666" y="5998"/>
                  </a:lnTo>
                  <a:lnTo>
                    <a:pt x="63103" y="5972"/>
                  </a:lnTo>
                  <a:lnTo>
                    <a:pt x="62710" y="5972"/>
                  </a:lnTo>
                  <a:lnTo>
                    <a:pt x="62514" y="5985"/>
                  </a:lnTo>
                  <a:lnTo>
                    <a:pt x="62317" y="5972"/>
                  </a:lnTo>
                  <a:lnTo>
                    <a:pt x="62108" y="5946"/>
                  </a:lnTo>
                  <a:lnTo>
                    <a:pt x="62016" y="5919"/>
                  </a:lnTo>
                  <a:lnTo>
                    <a:pt x="61924" y="5880"/>
                  </a:lnTo>
                  <a:lnTo>
                    <a:pt x="61820" y="5841"/>
                  </a:lnTo>
                  <a:lnTo>
                    <a:pt x="61741" y="5789"/>
                  </a:lnTo>
                  <a:lnTo>
                    <a:pt x="61649" y="5723"/>
                  </a:lnTo>
                  <a:lnTo>
                    <a:pt x="61571" y="5658"/>
                  </a:lnTo>
                  <a:lnTo>
                    <a:pt x="61938" y="5592"/>
                  </a:lnTo>
                  <a:lnTo>
                    <a:pt x="62317" y="5553"/>
                  </a:lnTo>
                  <a:lnTo>
                    <a:pt x="62684" y="5553"/>
                  </a:lnTo>
                  <a:lnTo>
                    <a:pt x="63064" y="5566"/>
                  </a:lnTo>
                  <a:lnTo>
                    <a:pt x="63443" y="5592"/>
                  </a:lnTo>
                  <a:lnTo>
                    <a:pt x="63823" y="5618"/>
                  </a:lnTo>
                  <a:lnTo>
                    <a:pt x="64570" y="5723"/>
                  </a:lnTo>
                  <a:lnTo>
                    <a:pt x="65329" y="5802"/>
                  </a:lnTo>
                  <a:lnTo>
                    <a:pt x="65709" y="5841"/>
                  </a:lnTo>
                  <a:lnTo>
                    <a:pt x="66089" y="5854"/>
                  </a:lnTo>
                  <a:lnTo>
                    <a:pt x="66468" y="5854"/>
                  </a:lnTo>
                  <a:lnTo>
                    <a:pt x="66848" y="5828"/>
                  </a:lnTo>
                  <a:lnTo>
                    <a:pt x="67228" y="5775"/>
                  </a:lnTo>
                  <a:lnTo>
                    <a:pt x="67411" y="5736"/>
                  </a:lnTo>
                  <a:lnTo>
                    <a:pt x="67608" y="5697"/>
                  </a:lnTo>
                  <a:lnTo>
                    <a:pt x="67594" y="5631"/>
                  </a:lnTo>
                  <a:lnTo>
                    <a:pt x="67568" y="5592"/>
                  </a:lnTo>
                  <a:lnTo>
                    <a:pt x="67516" y="5514"/>
                  </a:lnTo>
                  <a:lnTo>
                    <a:pt x="67450" y="5448"/>
                  </a:lnTo>
                  <a:lnTo>
                    <a:pt x="67372" y="5396"/>
                  </a:lnTo>
                  <a:lnTo>
                    <a:pt x="67306" y="5343"/>
                  </a:lnTo>
                  <a:lnTo>
                    <a:pt x="67267" y="5291"/>
                  </a:lnTo>
                  <a:lnTo>
                    <a:pt x="67254" y="5252"/>
                  </a:lnTo>
                  <a:lnTo>
                    <a:pt x="67254" y="5199"/>
                  </a:lnTo>
                  <a:lnTo>
                    <a:pt x="67254" y="5147"/>
                  </a:lnTo>
                  <a:lnTo>
                    <a:pt x="67267" y="5081"/>
                  </a:lnTo>
                  <a:lnTo>
                    <a:pt x="67621" y="5147"/>
                  </a:lnTo>
                  <a:lnTo>
                    <a:pt x="67974" y="5186"/>
                  </a:lnTo>
                  <a:lnTo>
                    <a:pt x="68328" y="5225"/>
                  </a:lnTo>
                  <a:lnTo>
                    <a:pt x="68681" y="5252"/>
                  </a:lnTo>
                  <a:lnTo>
                    <a:pt x="69048" y="5265"/>
                  </a:lnTo>
                  <a:lnTo>
                    <a:pt x="69401" y="5265"/>
                  </a:lnTo>
                  <a:lnTo>
                    <a:pt x="70122" y="5252"/>
                  </a:lnTo>
                  <a:lnTo>
                    <a:pt x="70043" y="5199"/>
                  </a:lnTo>
                  <a:lnTo>
                    <a:pt x="69965" y="5147"/>
                  </a:lnTo>
                  <a:lnTo>
                    <a:pt x="69886" y="5121"/>
                  </a:lnTo>
                  <a:lnTo>
                    <a:pt x="69794" y="5108"/>
                  </a:lnTo>
                  <a:lnTo>
                    <a:pt x="69297" y="5081"/>
                  </a:lnTo>
                  <a:lnTo>
                    <a:pt x="68799" y="5042"/>
                  </a:lnTo>
                  <a:lnTo>
                    <a:pt x="68288" y="4990"/>
                  </a:lnTo>
                  <a:lnTo>
                    <a:pt x="67791" y="4924"/>
                  </a:lnTo>
                  <a:lnTo>
                    <a:pt x="67293" y="4846"/>
                  </a:lnTo>
                  <a:lnTo>
                    <a:pt x="66809" y="4767"/>
                  </a:lnTo>
                  <a:lnTo>
                    <a:pt x="66324" y="4675"/>
                  </a:lnTo>
                  <a:lnTo>
                    <a:pt x="65840" y="4571"/>
                  </a:lnTo>
                  <a:lnTo>
                    <a:pt x="64818" y="4335"/>
                  </a:lnTo>
                  <a:lnTo>
                    <a:pt x="63797" y="4125"/>
                  </a:lnTo>
                  <a:lnTo>
                    <a:pt x="62776" y="3929"/>
                  </a:lnTo>
                  <a:lnTo>
                    <a:pt x="61741" y="3746"/>
                  </a:lnTo>
                  <a:lnTo>
                    <a:pt x="60720" y="3602"/>
                  </a:lnTo>
                  <a:lnTo>
                    <a:pt x="59685" y="3458"/>
                  </a:lnTo>
                  <a:lnTo>
                    <a:pt x="58651" y="3353"/>
                  </a:lnTo>
                  <a:lnTo>
                    <a:pt x="57629" y="3261"/>
                  </a:lnTo>
                  <a:lnTo>
                    <a:pt x="56674" y="3196"/>
                  </a:lnTo>
                  <a:lnTo>
                    <a:pt x="55718" y="3143"/>
                  </a:lnTo>
                  <a:lnTo>
                    <a:pt x="54762" y="3117"/>
                  </a:lnTo>
                  <a:lnTo>
                    <a:pt x="53806" y="3078"/>
                  </a:lnTo>
                  <a:lnTo>
                    <a:pt x="51894" y="3012"/>
                  </a:lnTo>
                  <a:lnTo>
                    <a:pt x="50938" y="2973"/>
                  </a:lnTo>
                  <a:lnTo>
                    <a:pt x="49982" y="2921"/>
                  </a:lnTo>
                  <a:lnTo>
                    <a:pt x="49393" y="2895"/>
                  </a:lnTo>
                  <a:lnTo>
                    <a:pt x="48804" y="2868"/>
                  </a:lnTo>
                  <a:lnTo>
                    <a:pt x="47612" y="2842"/>
                  </a:lnTo>
                  <a:lnTo>
                    <a:pt x="47010" y="2829"/>
                  </a:lnTo>
                  <a:lnTo>
                    <a:pt x="46420" y="2790"/>
                  </a:lnTo>
                  <a:lnTo>
                    <a:pt x="45831" y="2751"/>
                  </a:lnTo>
                  <a:lnTo>
                    <a:pt x="45242" y="2685"/>
                  </a:lnTo>
                  <a:lnTo>
                    <a:pt x="44980" y="2659"/>
                  </a:lnTo>
                  <a:lnTo>
                    <a:pt x="44718" y="2659"/>
                  </a:lnTo>
                  <a:lnTo>
                    <a:pt x="44469" y="2672"/>
                  </a:lnTo>
                  <a:lnTo>
                    <a:pt x="44221" y="2698"/>
                  </a:lnTo>
                  <a:lnTo>
                    <a:pt x="43972" y="2724"/>
                  </a:lnTo>
                  <a:lnTo>
                    <a:pt x="43723" y="2737"/>
                  </a:lnTo>
                  <a:lnTo>
                    <a:pt x="43474" y="2737"/>
                  </a:lnTo>
                  <a:lnTo>
                    <a:pt x="43238" y="2711"/>
                  </a:lnTo>
                  <a:lnTo>
                    <a:pt x="42728" y="2633"/>
                  </a:lnTo>
                  <a:lnTo>
                    <a:pt x="42217" y="2580"/>
                  </a:lnTo>
                  <a:lnTo>
                    <a:pt x="41706" y="2528"/>
                  </a:lnTo>
                  <a:lnTo>
                    <a:pt x="41196" y="2489"/>
                  </a:lnTo>
                  <a:lnTo>
                    <a:pt x="40685" y="2449"/>
                  </a:lnTo>
                  <a:lnTo>
                    <a:pt x="40174" y="2436"/>
                  </a:lnTo>
                  <a:lnTo>
                    <a:pt x="39166" y="2436"/>
                  </a:lnTo>
                  <a:lnTo>
                    <a:pt x="38760" y="2449"/>
                  </a:lnTo>
                  <a:lnTo>
                    <a:pt x="38341" y="2436"/>
                  </a:lnTo>
                  <a:lnTo>
                    <a:pt x="37935" y="2423"/>
                  </a:lnTo>
                  <a:lnTo>
                    <a:pt x="37529" y="2384"/>
                  </a:lnTo>
                  <a:lnTo>
                    <a:pt x="36717" y="2305"/>
                  </a:lnTo>
                  <a:lnTo>
                    <a:pt x="35919" y="2201"/>
                  </a:lnTo>
                  <a:lnTo>
                    <a:pt x="35107" y="2096"/>
                  </a:lnTo>
                  <a:lnTo>
                    <a:pt x="34295" y="2004"/>
                  </a:lnTo>
                  <a:lnTo>
                    <a:pt x="33889" y="1965"/>
                  </a:lnTo>
                  <a:lnTo>
                    <a:pt x="33483" y="1939"/>
                  </a:lnTo>
                  <a:lnTo>
                    <a:pt x="33077" y="1926"/>
                  </a:lnTo>
                  <a:lnTo>
                    <a:pt x="32671" y="1913"/>
                  </a:lnTo>
                  <a:lnTo>
                    <a:pt x="32632" y="1913"/>
                  </a:lnTo>
                  <a:lnTo>
                    <a:pt x="32579" y="1899"/>
                  </a:lnTo>
                  <a:lnTo>
                    <a:pt x="32488" y="1834"/>
                  </a:lnTo>
                  <a:lnTo>
                    <a:pt x="32396" y="1768"/>
                  </a:lnTo>
                  <a:lnTo>
                    <a:pt x="32305" y="1703"/>
                  </a:lnTo>
                  <a:lnTo>
                    <a:pt x="32305" y="1703"/>
                  </a:lnTo>
                  <a:lnTo>
                    <a:pt x="32475" y="1755"/>
                  </a:lnTo>
                  <a:lnTo>
                    <a:pt x="32645" y="1795"/>
                  </a:lnTo>
                  <a:lnTo>
                    <a:pt x="32815" y="1808"/>
                  </a:lnTo>
                  <a:lnTo>
                    <a:pt x="32972" y="1821"/>
                  </a:lnTo>
                  <a:lnTo>
                    <a:pt x="33143" y="1821"/>
                  </a:lnTo>
                  <a:lnTo>
                    <a:pt x="33300" y="1808"/>
                  </a:lnTo>
                  <a:lnTo>
                    <a:pt x="33640" y="1768"/>
                  </a:lnTo>
                  <a:lnTo>
                    <a:pt x="34295" y="1664"/>
                  </a:lnTo>
                  <a:lnTo>
                    <a:pt x="34609" y="1624"/>
                  </a:lnTo>
                  <a:lnTo>
                    <a:pt x="34779" y="1611"/>
                  </a:lnTo>
                  <a:lnTo>
                    <a:pt x="34937" y="1611"/>
                  </a:lnTo>
                  <a:lnTo>
                    <a:pt x="36835" y="1664"/>
                  </a:lnTo>
                  <a:lnTo>
                    <a:pt x="37791" y="1690"/>
                  </a:lnTo>
                  <a:lnTo>
                    <a:pt x="38734" y="1742"/>
                  </a:lnTo>
                  <a:lnTo>
                    <a:pt x="39611" y="1795"/>
                  </a:lnTo>
                  <a:lnTo>
                    <a:pt x="40489" y="1808"/>
                  </a:lnTo>
                  <a:lnTo>
                    <a:pt x="41366" y="1821"/>
                  </a:lnTo>
                  <a:lnTo>
                    <a:pt x="44011" y="1821"/>
                  </a:lnTo>
                  <a:lnTo>
                    <a:pt x="44888" y="1847"/>
                  </a:lnTo>
                  <a:lnTo>
                    <a:pt x="45334" y="1873"/>
                  </a:lnTo>
                  <a:lnTo>
                    <a:pt x="45779" y="1899"/>
                  </a:lnTo>
                  <a:lnTo>
                    <a:pt x="46538" y="1952"/>
                  </a:lnTo>
                  <a:lnTo>
                    <a:pt x="47311" y="1991"/>
                  </a:lnTo>
                  <a:lnTo>
                    <a:pt x="48843" y="2043"/>
                  </a:lnTo>
                  <a:lnTo>
                    <a:pt x="49616" y="2070"/>
                  </a:lnTo>
                  <a:lnTo>
                    <a:pt x="50388" y="2109"/>
                  </a:lnTo>
                  <a:lnTo>
                    <a:pt x="51161" y="2148"/>
                  </a:lnTo>
                  <a:lnTo>
                    <a:pt x="51933" y="2214"/>
                  </a:lnTo>
                  <a:lnTo>
                    <a:pt x="53806" y="2371"/>
                  </a:lnTo>
                  <a:lnTo>
                    <a:pt x="55678" y="2515"/>
                  </a:lnTo>
                  <a:lnTo>
                    <a:pt x="57551" y="2672"/>
                  </a:lnTo>
                  <a:lnTo>
                    <a:pt x="58481" y="2764"/>
                  </a:lnTo>
                  <a:lnTo>
                    <a:pt x="59423" y="2868"/>
                  </a:lnTo>
                  <a:lnTo>
                    <a:pt x="61008" y="3052"/>
                  </a:lnTo>
                  <a:lnTo>
                    <a:pt x="62592" y="3222"/>
                  </a:lnTo>
                  <a:lnTo>
                    <a:pt x="64177" y="3418"/>
                  </a:lnTo>
                  <a:lnTo>
                    <a:pt x="64962" y="3523"/>
                  </a:lnTo>
                  <a:lnTo>
                    <a:pt x="65761" y="3641"/>
                  </a:lnTo>
                  <a:lnTo>
                    <a:pt x="66219" y="3733"/>
                  </a:lnTo>
                  <a:lnTo>
                    <a:pt x="66468" y="3772"/>
                  </a:lnTo>
                  <a:lnTo>
                    <a:pt x="66704" y="3811"/>
                  </a:lnTo>
                  <a:lnTo>
                    <a:pt x="66953" y="3824"/>
                  </a:lnTo>
                  <a:lnTo>
                    <a:pt x="67071" y="3811"/>
                  </a:lnTo>
                  <a:lnTo>
                    <a:pt x="67188" y="3811"/>
                  </a:lnTo>
                  <a:lnTo>
                    <a:pt x="67306" y="3785"/>
                  </a:lnTo>
                  <a:lnTo>
                    <a:pt x="67424" y="3759"/>
                  </a:lnTo>
                  <a:lnTo>
                    <a:pt x="67542" y="3720"/>
                  </a:lnTo>
                  <a:lnTo>
                    <a:pt x="67660" y="3667"/>
                  </a:lnTo>
                  <a:lnTo>
                    <a:pt x="67830" y="3589"/>
                  </a:lnTo>
                  <a:lnTo>
                    <a:pt x="67987" y="3523"/>
                  </a:lnTo>
                  <a:lnTo>
                    <a:pt x="68157" y="3471"/>
                  </a:lnTo>
                  <a:lnTo>
                    <a:pt x="68315" y="3418"/>
                  </a:lnTo>
                  <a:lnTo>
                    <a:pt x="68485" y="3392"/>
                  </a:lnTo>
                  <a:lnTo>
                    <a:pt x="68655" y="3366"/>
                  </a:lnTo>
                  <a:lnTo>
                    <a:pt x="68812" y="3353"/>
                  </a:lnTo>
                  <a:lnTo>
                    <a:pt x="68982" y="3340"/>
                  </a:lnTo>
                  <a:lnTo>
                    <a:pt x="69310" y="3353"/>
                  </a:lnTo>
                  <a:lnTo>
                    <a:pt x="69637" y="3392"/>
                  </a:lnTo>
                  <a:lnTo>
                    <a:pt x="69978" y="3445"/>
                  </a:lnTo>
                  <a:lnTo>
                    <a:pt x="70305" y="3523"/>
                  </a:lnTo>
                  <a:lnTo>
                    <a:pt x="70606" y="3602"/>
                  </a:lnTo>
                  <a:lnTo>
                    <a:pt x="70920" y="3654"/>
                  </a:lnTo>
                  <a:lnTo>
                    <a:pt x="71536" y="3733"/>
                  </a:lnTo>
                  <a:lnTo>
                    <a:pt x="71850" y="3772"/>
                  </a:lnTo>
                  <a:lnTo>
                    <a:pt x="72164" y="3824"/>
                  </a:lnTo>
                  <a:lnTo>
                    <a:pt x="72479" y="3890"/>
                  </a:lnTo>
                  <a:lnTo>
                    <a:pt x="72780" y="3981"/>
                  </a:lnTo>
                  <a:lnTo>
                    <a:pt x="72767" y="3955"/>
                  </a:lnTo>
                  <a:lnTo>
                    <a:pt x="72754" y="3916"/>
                  </a:lnTo>
                  <a:lnTo>
                    <a:pt x="72741" y="3837"/>
                  </a:lnTo>
                  <a:lnTo>
                    <a:pt x="72741" y="3693"/>
                  </a:lnTo>
                  <a:lnTo>
                    <a:pt x="72727" y="3628"/>
                  </a:lnTo>
                  <a:lnTo>
                    <a:pt x="72714" y="3602"/>
                  </a:lnTo>
                  <a:lnTo>
                    <a:pt x="72688" y="3576"/>
                  </a:lnTo>
                  <a:lnTo>
                    <a:pt x="72649" y="3549"/>
                  </a:lnTo>
                  <a:lnTo>
                    <a:pt x="72610" y="3523"/>
                  </a:lnTo>
                  <a:lnTo>
                    <a:pt x="72479" y="3497"/>
                  </a:lnTo>
                  <a:lnTo>
                    <a:pt x="72151" y="3445"/>
                  </a:lnTo>
                  <a:lnTo>
                    <a:pt x="71824" y="3379"/>
                  </a:lnTo>
                  <a:lnTo>
                    <a:pt x="71510" y="3314"/>
                  </a:lnTo>
                  <a:lnTo>
                    <a:pt x="71182" y="3235"/>
                  </a:lnTo>
                  <a:lnTo>
                    <a:pt x="70554" y="3052"/>
                  </a:lnTo>
                  <a:lnTo>
                    <a:pt x="69925" y="2882"/>
                  </a:lnTo>
                  <a:lnTo>
                    <a:pt x="69375" y="2751"/>
                  </a:lnTo>
                  <a:lnTo>
                    <a:pt x="68825" y="2633"/>
                  </a:lnTo>
                  <a:lnTo>
                    <a:pt x="68275" y="2554"/>
                  </a:lnTo>
                  <a:lnTo>
                    <a:pt x="67725" y="2462"/>
                  </a:lnTo>
                  <a:lnTo>
                    <a:pt x="66612" y="2318"/>
                  </a:lnTo>
                  <a:lnTo>
                    <a:pt x="66062" y="2227"/>
                  </a:lnTo>
                  <a:lnTo>
                    <a:pt x="65512" y="2122"/>
                  </a:lnTo>
                  <a:lnTo>
                    <a:pt x="65093" y="2030"/>
                  </a:lnTo>
                  <a:lnTo>
                    <a:pt x="64674" y="1965"/>
                  </a:lnTo>
                  <a:lnTo>
                    <a:pt x="64242" y="1899"/>
                  </a:lnTo>
                  <a:lnTo>
                    <a:pt x="63823" y="1847"/>
                  </a:lnTo>
                  <a:lnTo>
                    <a:pt x="62959" y="1755"/>
                  </a:lnTo>
                  <a:lnTo>
                    <a:pt x="62108" y="1690"/>
                  </a:lnTo>
                  <a:lnTo>
                    <a:pt x="61244" y="1638"/>
                  </a:lnTo>
                  <a:lnTo>
                    <a:pt x="60379" y="1585"/>
                  </a:lnTo>
                  <a:lnTo>
                    <a:pt x="59515" y="1533"/>
                  </a:lnTo>
                  <a:lnTo>
                    <a:pt x="58664" y="1467"/>
                  </a:lnTo>
                  <a:lnTo>
                    <a:pt x="54984" y="1166"/>
                  </a:lnTo>
                  <a:lnTo>
                    <a:pt x="51318" y="852"/>
                  </a:lnTo>
                  <a:lnTo>
                    <a:pt x="50598" y="786"/>
                  </a:lnTo>
                  <a:lnTo>
                    <a:pt x="49864" y="734"/>
                  </a:lnTo>
                  <a:lnTo>
                    <a:pt x="48411" y="655"/>
                  </a:lnTo>
                  <a:lnTo>
                    <a:pt x="46957" y="590"/>
                  </a:lnTo>
                  <a:lnTo>
                    <a:pt x="45504" y="524"/>
                  </a:lnTo>
                  <a:lnTo>
                    <a:pt x="44561" y="498"/>
                  </a:lnTo>
                  <a:lnTo>
                    <a:pt x="43618" y="485"/>
                  </a:lnTo>
                  <a:lnTo>
                    <a:pt x="41720" y="498"/>
                  </a:lnTo>
                  <a:lnTo>
                    <a:pt x="40777" y="485"/>
                  </a:lnTo>
                  <a:lnTo>
                    <a:pt x="39834" y="459"/>
                  </a:lnTo>
                  <a:lnTo>
                    <a:pt x="39349" y="446"/>
                  </a:lnTo>
                  <a:lnTo>
                    <a:pt x="38878" y="407"/>
                  </a:lnTo>
                  <a:lnTo>
                    <a:pt x="38407" y="367"/>
                  </a:lnTo>
                  <a:lnTo>
                    <a:pt x="37935" y="328"/>
                  </a:lnTo>
                  <a:lnTo>
                    <a:pt x="37660" y="289"/>
                  </a:lnTo>
                  <a:lnTo>
                    <a:pt x="37372" y="276"/>
                  </a:lnTo>
                  <a:lnTo>
                    <a:pt x="36822" y="263"/>
                  </a:lnTo>
                  <a:lnTo>
                    <a:pt x="36259" y="263"/>
                  </a:lnTo>
                  <a:lnTo>
                    <a:pt x="35696" y="276"/>
                  </a:lnTo>
                  <a:lnTo>
                    <a:pt x="34583" y="328"/>
                  </a:lnTo>
                  <a:lnTo>
                    <a:pt x="34033" y="341"/>
                  </a:lnTo>
                  <a:lnTo>
                    <a:pt x="33470" y="341"/>
                  </a:lnTo>
                  <a:lnTo>
                    <a:pt x="32854" y="328"/>
                  </a:lnTo>
                  <a:lnTo>
                    <a:pt x="32239" y="341"/>
                  </a:lnTo>
                  <a:lnTo>
                    <a:pt x="31021" y="367"/>
                  </a:lnTo>
                  <a:lnTo>
                    <a:pt x="30406" y="354"/>
                  </a:lnTo>
                  <a:lnTo>
                    <a:pt x="29790" y="341"/>
                  </a:lnTo>
                  <a:lnTo>
                    <a:pt x="29489" y="315"/>
                  </a:lnTo>
                  <a:lnTo>
                    <a:pt x="29188" y="289"/>
                  </a:lnTo>
                  <a:lnTo>
                    <a:pt x="28887" y="236"/>
                  </a:lnTo>
                  <a:lnTo>
                    <a:pt x="28573" y="197"/>
                  </a:lnTo>
                  <a:lnTo>
                    <a:pt x="28442" y="171"/>
                  </a:lnTo>
                  <a:lnTo>
                    <a:pt x="28298" y="158"/>
                  </a:lnTo>
                  <a:lnTo>
                    <a:pt x="28167" y="158"/>
                  </a:lnTo>
                  <a:lnTo>
                    <a:pt x="28023" y="171"/>
                  </a:lnTo>
                  <a:lnTo>
                    <a:pt x="27761" y="197"/>
                  </a:lnTo>
                  <a:lnTo>
                    <a:pt x="27486" y="236"/>
                  </a:lnTo>
                  <a:lnTo>
                    <a:pt x="27211" y="289"/>
                  </a:lnTo>
                  <a:lnTo>
                    <a:pt x="26936" y="328"/>
                  </a:lnTo>
                  <a:lnTo>
                    <a:pt x="26661" y="354"/>
                  </a:lnTo>
                  <a:lnTo>
                    <a:pt x="26530" y="354"/>
                  </a:lnTo>
                  <a:lnTo>
                    <a:pt x="26386" y="341"/>
                  </a:lnTo>
                  <a:lnTo>
                    <a:pt x="24553" y="197"/>
                  </a:lnTo>
                  <a:lnTo>
                    <a:pt x="23636" y="132"/>
                  </a:lnTo>
                  <a:lnTo>
                    <a:pt x="22719" y="79"/>
                  </a:lnTo>
                  <a:lnTo>
                    <a:pt x="21803" y="40"/>
                  </a:lnTo>
                  <a:lnTo>
                    <a:pt x="20886" y="14"/>
                  </a:lnTo>
                  <a:lnTo>
                    <a:pt x="199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7" name="Google Shape;2437;p44"/>
            <p:cNvSpPr/>
            <p:nvPr/>
          </p:nvSpPr>
          <p:spPr>
            <a:xfrm>
              <a:off x="1524000" y="4300748"/>
              <a:ext cx="1190675" cy="633201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Описани проблеми</a:t>
              </a:r>
              <a:endParaRPr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38" name="Google Shape;2438;p44"/>
            <p:cNvSpPr/>
            <p:nvPr/>
          </p:nvSpPr>
          <p:spPr>
            <a:xfrm>
              <a:off x="2223059" y="4065148"/>
              <a:ext cx="147324" cy="110008"/>
            </a:xfrm>
            <a:custGeom>
              <a:avLst/>
              <a:gdLst/>
              <a:ahLst/>
              <a:cxnLst/>
              <a:rect l="l" t="t" r="r" b="b"/>
              <a:pathLst>
                <a:path w="6834" h="5103" extrusionOk="0">
                  <a:moveTo>
                    <a:pt x="3743" y="0"/>
                  </a:moveTo>
                  <a:cubicBezTo>
                    <a:pt x="3649" y="0"/>
                    <a:pt x="3551" y="4"/>
                    <a:pt x="3448" y="12"/>
                  </a:cubicBezTo>
                  <a:cubicBezTo>
                    <a:pt x="1269" y="174"/>
                    <a:pt x="1" y="532"/>
                    <a:pt x="521" y="2678"/>
                  </a:cubicBezTo>
                  <a:cubicBezTo>
                    <a:pt x="908" y="4250"/>
                    <a:pt x="1906" y="5102"/>
                    <a:pt x="2940" y="5102"/>
                  </a:cubicBezTo>
                  <a:cubicBezTo>
                    <a:pt x="3297" y="5102"/>
                    <a:pt x="3658" y="5001"/>
                    <a:pt x="4001" y="4792"/>
                  </a:cubicBezTo>
                  <a:cubicBezTo>
                    <a:pt x="5294" y="4035"/>
                    <a:pt x="6833" y="0"/>
                    <a:pt x="3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9" name="Google Shape;2439;p44"/>
            <p:cNvSpPr txBox="1"/>
            <p:nvPr/>
          </p:nvSpPr>
          <p:spPr>
            <a:xfrm>
              <a:off x="751403" y="2025156"/>
              <a:ext cx="2225006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Не е описано или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е описано обобщено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(напр. закъснения поради COVID или обжалвания)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40" name="Google Shape;2440;p44"/>
            <p:cNvSpPr txBox="1"/>
            <p:nvPr/>
          </p:nvSpPr>
          <p:spPr>
            <a:xfrm>
              <a:off x="824516" y="1392582"/>
              <a:ext cx="1381800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bg-BG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Проблеми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41" name="Google Shape;2441;p44"/>
            <p:cNvGrpSpPr/>
            <p:nvPr/>
          </p:nvGrpSpPr>
          <p:grpSpPr>
            <a:xfrm rot="912051">
              <a:off x="762965" y="2968543"/>
              <a:ext cx="555200" cy="283137"/>
              <a:chOff x="782176" y="2939998"/>
              <a:chExt cx="555207" cy="283141"/>
            </a:xfrm>
          </p:grpSpPr>
          <p:grpSp>
            <p:nvGrpSpPr>
              <p:cNvPr id="2442" name="Google Shape;2442;p44"/>
              <p:cNvGrpSpPr/>
              <p:nvPr/>
            </p:nvGrpSpPr>
            <p:grpSpPr>
              <a:xfrm>
                <a:off x="782176" y="2939998"/>
                <a:ext cx="555207" cy="189893"/>
                <a:chOff x="6621139" y="1570398"/>
                <a:chExt cx="555207" cy="189893"/>
              </a:xfrm>
            </p:grpSpPr>
            <p:sp>
              <p:nvSpPr>
                <p:cNvPr id="2443" name="Google Shape;2443;p44"/>
                <p:cNvSpPr/>
                <p:nvPr/>
              </p:nvSpPr>
              <p:spPr>
                <a:xfrm>
                  <a:off x="6787675" y="1679890"/>
                  <a:ext cx="76863" cy="20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" h="485" extrusionOk="0">
                      <a:moveTo>
                        <a:pt x="460" y="0"/>
                      </a:moveTo>
                      <a:cubicBezTo>
                        <a:pt x="428" y="0"/>
                        <a:pt x="394" y="8"/>
                        <a:pt x="366" y="19"/>
                      </a:cubicBezTo>
                      <a:cubicBezTo>
                        <a:pt x="265" y="38"/>
                        <a:pt x="177" y="94"/>
                        <a:pt x="120" y="183"/>
                      </a:cubicBezTo>
                      <a:cubicBezTo>
                        <a:pt x="63" y="258"/>
                        <a:pt x="0" y="429"/>
                        <a:pt x="126" y="473"/>
                      </a:cubicBezTo>
                      <a:cubicBezTo>
                        <a:pt x="150" y="481"/>
                        <a:pt x="173" y="485"/>
                        <a:pt x="195" y="485"/>
                      </a:cubicBezTo>
                      <a:cubicBezTo>
                        <a:pt x="296" y="485"/>
                        <a:pt x="389" y="414"/>
                        <a:pt x="461" y="347"/>
                      </a:cubicBezTo>
                      <a:cubicBezTo>
                        <a:pt x="530" y="290"/>
                        <a:pt x="599" y="164"/>
                        <a:pt x="568" y="69"/>
                      </a:cubicBezTo>
                      <a:cubicBezTo>
                        <a:pt x="549" y="17"/>
                        <a:pt x="506" y="0"/>
                        <a:pt x="46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4" name="Google Shape;2444;p44"/>
                <p:cNvSpPr/>
                <p:nvPr/>
              </p:nvSpPr>
              <p:spPr>
                <a:xfrm>
                  <a:off x="6953315" y="1636110"/>
                  <a:ext cx="59697" cy="16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96" extrusionOk="0">
                      <a:moveTo>
                        <a:pt x="329" y="1"/>
                      </a:moveTo>
                      <a:cubicBezTo>
                        <a:pt x="304" y="1"/>
                        <a:pt x="276" y="8"/>
                        <a:pt x="246" y="23"/>
                      </a:cubicBezTo>
                      <a:cubicBezTo>
                        <a:pt x="133" y="74"/>
                        <a:pt x="0" y="232"/>
                        <a:pt x="82" y="358"/>
                      </a:cubicBezTo>
                      <a:cubicBezTo>
                        <a:pt x="77" y="349"/>
                        <a:pt x="73" y="345"/>
                        <a:pt x="73" y="345"/>
                      </a:cubicBezTo>
                      <a:lnTo>
                        <a:pt x="73" y="345"/>
                      </a:lnTo>
                      <a:cubicBezTo>
                        <a:pt x="73" y="345"/>
                        <a:pt x="78" y="353"/>
                        <a:pt x="88" y="370"/>
                      </a:cubicBezTo>
                      <a:cubicBezTo>
                        <a:pt x="95" y="389"/>
                        <a:pt x="114" y="396"/>
                        <a:pt x="133" y="396"/>
                      </a:cubicBezTo>
                      <a:lnTo>
                        <a:pt x="158" y="396"/>
                      </a:lnTo>
                      <a:cubicBezTo>
                        <a:pt x="246" y="389"/>
                        <a:pt x="322" y="345"/>
                        <a:pt x="372" y="269"/>
                      </a:cubicBezTo>
                      <a:cubicBezTo>
                        <a:pt x="385" y="244"/>
                        <a:pt x="397" y="219"/>
                        <a:pt x="416" y="194"/>
                      </a:cubicBezTo>
                      <a:cubicBezTo>
                        <a:pt x="465" y="86"/>
                        <a:pt x="415" y="1"/>
                        <a:pt x="3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5" name="Google Shape;2445;p44"/>
                <p:cNvSpPr/>
                <p:nvPr/>
              </p:nvSpPr>
              <p:spPr>
                <a:xfrm>
                  <a:off x="7090644" y="1661641"/>
                  <a:ext cx="54188" cy="16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" h="400" extrusionOk="0">
                      <a:moveTo>
                        <a:pt x="318" y="1"/>
                      </a:moveTo>
                      <a:cubicBezTo>
                        <a:pt x="283" y="1"/>
                        <a:pt x="244" y="13"/>
                        <a:pt x="215" y="25"/>
                      </a:cubicBezTo>
                      <a:cubicBezTo>
                        <a:pt x="229" y="17"/>
                        <a:pt x="236" y="14"/>
                        <a:pt x="233" y="14"/>
                      </a:cubicBezTo>
                      <a:cubicBezTo>
                        <a:pt x="231" y="14"/>
                        <a:pt x="225" y="16"/>
                        <a:pt x="215" y="18"/>
                      </a:cubicBezTo>
                      <a:cubicBezTo>
                        <a:pt x="164" y="31"/>
                        <a:pt x="120" y="62"/>
                        <a:pt x="82" y="100"/>
                      </a:cubicBezTo>
                      <a:cubicBezTo>
                        <a:pt x="38" y="132"/>
                        <a:pt x="7" y="189"/>
                        <a:pt x="7" y="245"/>
                      </a:cubicBezTo>
                      <a:cubicBezTo>
                        <a:pt x="0" y="271"/>
                        <a:pt x="7" y="296"/>
                        <a:pt x="19" y="321"/>
                      </a:cubicBezTo>
                      <a:cubicBezTo>
                        <a:pt x="27" y="379"/>
                        <a:pt x="61" y="400"/>
                        <a:pt x="103" y="400"/>
                      </a:cubicBezTo>
                      <a:cubicBezTo>
                        <a:pt x="192" y="400"/>
                        <a:pt x="322" y="309"/>
                        <a:pt x="360" y="258"/>
                      </a:cubicBezTo>
                      <a:cubicBezTo>
                        <a:pt x="404" y="201"/>
                        <a:pt x="423" y="132"/>
                        <a:pt x="410" y="62"/>
                      </a:cubicBezTo>
                      <a:cubicBezTo>
                        <a:pt x="394" y="16"/>
                        <a:pt x="35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6" name="Google Shape;2446;p44"/>
                <p:cNvSpPr/>
                <p:nvPr/>
              </p:nvSpPr>
              <p:spPr>
                <a:xfrm>
                  <a:off x="6980602" y="1713490"/>
                  <a:ext cx="43043" cy="13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338" extrusionOk="0">
                      <a:moveTo>
                        <a:pt x="258" y="1"/>
                      </a:moveTo>
                      <a:cubicBezTo>
                        <a:pt x="161" y="1"/>
                        <a:pt x="1" y="122"/>
                        <a:pt x="14" y="228"/>
                      </a:cubicBezTo>
                      <a:cubicBezTo>
                        <a:pt x="20" y="247"/>
                        <a:pt x="20" y="266"/>
                        <a:pt x="27" y="292"/>
                      </a:cubicBezTo>
                      <a:cubicBezTo>
                        <a:pt x="40" y="326"/>
                        <a:pt x="67" y="338"/>
                        <a:pt x="98" y="338"/>
                      </a:cubicBezTo>
                      <a:cubicBezTo>
                        <a:pt x="142" y="338"/>
                        <a:pt x="193" y="314"/>
                        <a:pt x="222" y="292"/>
                      </a:cubicBezTo>
                      <a:cubicBezTo>
                        <a:pt x="298" y="247"/>
                        <a:pt x="336" y="159"/>
                        <a:pt x="329" y="71"/>
                      </a:cubicBezTo>
                      <a:lnTo>
                        <a:pt x="329" y="71"/>
                      </a:lnTo>
                      <a:lnTo>
                        <a:pt x="329" y="77"/>
                      </a:lnTo>
                      <a:cubicBezTo>
                        <a:pt x="329" y="23"/>
                        <a:pt x="300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7" name="Google Shape;2447;p44"/>
                <p:cNvSpPr/>
                <p:nvPr/>
              </p:nvSpPr>
              <p:spPr>
                <a:xfrm>
                  <a:off x="6952418" y="1681876"/>
                  <a:ext cx="42147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10" extrusionOk="0">
                      <a:moveTo>
                        <a:pt x="237" y="1"/>
                      </a:moveTo>
                      <a:cubicBezTo>
                        <a:pt x="217" y="1"/>
                        <a:pt x="195" y="7"/>
                        <a:pt x="171" y="15"/>
                      </a:cubicBezTo>
                      <a:lnTo>
                        <a:pt x="165" y="15"/>
                      </a:lnTo>
                      <a:cubicBezTo>
                        <a:pt x="64" y="59"/>
                        <a:pt x="1" y="223"/>
                        <a:pt x="70" y="261"/>
                      </a:cubicBezTo>
                      <a:lnTo>
                        <a:pt x="70" y="267"/>
                      </a:lnTo>
                      <a:cubicBezTo>
                        <a:pt x="83" y="298"/>
                        <a:pt x="103" y="310"/>
                        <a:pt x="125" y="310"/>
                      </a:cubicBezTo>
                      <a:cubicBezTo>
                        <a:pt x="190" y="310"/>
                        <a:pt x="278" y="207"/>
                        <a:pt x="297" y="160"/>
                      </a:cubicBezTo>
                      <a:cubicBezTo>
                        <a:pt x="310" y="128"/>
                        <a:pt x="329" y="78"/>
                        <a:pt x="304" y="40"/>
                      </a:cubicBezTo>
                      <a:cubicBezTo>
                        <a:pt x="286" y="11"/>
                        <a:pt x="263" y="1"/>
                        <a:pt x="23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8" name="Google Shape;2448;p44"/>
                <p:cNvSpPr/>
                <p:nvPr/>
              </p:nvSpPr>
              <p:spPr>
                <a:xfrm>
                  <a:off x="6878118" y="1707159"/>
                  <a:ext cx="55854" cy="15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385" extrusionOk="0">
                      <a:moveTo>
                        <a:pt x="293" y="0"/>
                      </a:moveTo>
                      <a:cubicBezTo>
                        <a:pt x="222" y="0"/>
                        <a:pt x="151" y="32"/>
                        <a:pt x="108" y="91"/>
                      </a:cubicBezTo>
                      <a:cubicBezTo>
                        <a:pt x="51" y="148"/>
                        <a:pt x="1" y="236"/>
                        <a:pt x="38" y="312"/>
                      </a:cubicBezTo>
                      <a:lnTo>
                        <a:pt x="26" y="306"/>
                      </a:lnTo>
                      <a:lnTo>
                        <a:pt x="26" y="306"/>
                      </a:lnTo>
                      <a:cubicBezTo>
                        <a:pt x="32" y="312"/>
                        <a:pt x="38" y="318"/>
                        <a:pt x="45" y="325"/>
                      </a:cubicBezTo>
                      <a:cubicBezTo>
                        <a:pt x="45" y="331"/>
                        <a:pt x="45" y="337"/>
                        <a:pt x="45" y="337"/>
                      </a:cubicBezTo>
                      <a:cubicBezTo>
                        <a:pt x="51" y="344"/>
                        <a:pt x="51" y="350"/>
                        <a:pt x="57" y="356"/>
                      </a:cubicBezTo>
                      <a:cubicBezTo>
                        <a:pt x="76" y="375"/>
                        <a:pt x="103" y="384"/>
                        <a:pt x="131" y="384"/>
                      </a:cubicBezTo>
                      <a:cubicBezTo>
                        <a:pt x="151" y="384"/>
                        <a:pt x="171" y="379"/>
                        <a:pt x="190" y="369"/>
                      </a:cubicBezTo>
                      <a:lnTo>
                        <a:pt x="209" y="363"/>
                      </a:lnTo>
                      <a:cubicBezTo>
                        <a:pt x="310" y="344"/>
                        <a:pt x="436" y="211"/>
                        <a:pt x="398" y="104"/>
                      </a:cubicBezTo>
                      <a:cubicBezTo>
                        <a:pt x="392" y="72"/>
                        <a:pt x="385" y="22"/>
                        <a:pt x="329" y="3"/>
                      </a:cubicBezTo>
                      <a:cubicBezTo>
                        <a:pt x="317" y="1"/>
                        <a:pt x="305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9" name="Google Shape;2449;p44"/>
                <p:cNvSpPr/>
                <p:nvPr/>
              </p:nvSpPr>
              <p:spPr>
                <a:xfrm>
                  <a:off x="6983932" y="1746884"/>
                  <a:ext cx="46246" cy="134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324" extrusionOk="0">
                      <a:moveTo>
                        <a:pt x="263" y="1"/>
                      </a:moveTo>
                      <a:cubicBezTo>
                        <a:pt x="251" y="1"/>
                        <a:pt x="237" y="3"/>
                        <a:pt x="222" y="8"/>
                      </a:cubicBezTo>
                      <a:cubicBezTo>
                        <a:pt x="127" y="33"/>
                        <a:pt x="1" y="109"/>
                        <a:pt x="7" y="222"/>
                      </a:cubicBezTo>
                      <a:lnTo>
                        <a:pt x="108" y="323"/>
                      </a:lnTo>
                      <a:cubicBezTo>
                        <a:pt x="203" y="311"/>
                        <a:pt x="285" y="254"/>
                        <a:pt x="322" y="166"/>
                      </a:cubicBezTo>
                      <a:cubicBezTo>
                        <a:pt x="361" y="95"/>
                        <a:pt x="342" y="1"/>
                        <a:pt x="2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0" name="Google Shape;2450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1" name="Google Shape;2451;p44"/>
                <p:cNvSpPr/>
                <p:nvPr/>
              </p:nvSpPr>
              <p:spPr>
                <a:xfrm>
                  <a:off x="7144704" y="1717463"/>
                  <a:ext cx="31642" cy="108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262" extrusionOk="0">
                      <a:moveTo>
                        <a:pt x="165" y="0"/>
                      </a:moveTo>
                      <a:cubicBezTo>
                        <a:pt x="83" y="6"/>
                        <a:pt x="13" y="76"/>
                        <a:pt x="1" y="158"/>
                      </a:cubicBezTo>
                      <a:cubicBezTo>
                        <a:pt x="1" y="173"/>
                        <a:pt x="5" y="185"/>
                        <a:pt x="7" y="199"/>
                      </a:cubicBezTo>
                      <a:lnTo>
                        <a:pt x="7" y="199"/>
                      </a:lnTo>
                      <a:cubicBezTo>
                        <a:pt x="3" y="235"/>
                        <a:pt x="20" y="261"/>
                        <a:pt x="52" y="261"/>
                      </a:cubicBezTo>
                      <a:cubicBezTo>
                        <a:pt x="57" y="261"/>
                        <a:pt x="64" y="260"/>
                        <a:pt x="70" y="259"/>
                      </a:cubicBezTo>
                      <a:cubicBezTo>
                        <a:pt x="171" y="233"/>
                        <a:pt x="247" y="139"/>
                        <a:pt x="234" y="32"/>
                      </a:cubicBezTo>
                      <a:cubicBezTo>
                        <a:pt x="228" y="13"/>
                        <a:pt x="203" y="0"/>
                        <a:pt x="17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2" name="Google Shape;2452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3" name="Google Shape;2453;p44"/>
                <p:cNvSpPr/>
                <p:nvPr/>
              </p:nvSpPr>
              <p:spPr>
                <a:xfrm>
                  <a:off x="6801511" y="1628951"/>
                  <a:ext cx="38816" cy="10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54" extrusionOk="0">
                      <a:moveTo>
                        <a:pt x="214" y="0"/>
                      </a:moveTo>
                      <a:cubicBezTo>
                        <a:pt x="197" y="0"/>
                        <a:pt x="179" y="6"/>
                        <a:pt x="163" y="14"/>
                      </a:cubicBezTo>
                      <a:cubicBezTo>
                        <a:pt x="169" y="14"/>
                        <a:pt x="81" y="66"/>
                        <a:pt x="98" y="66"/>
                      </a:cubicBezTo>
                      <a:cubicBezTo>
                        <a:pt x="99" y="66"/>
                        <a:pt x="101" y="65"/>
                        <a:pt x="103" y="65"/>
                      </a:cubicBezTo>
                      <a:lnTo>
                        <a:pt x="103" y="65"/>
                      </a:lnTo>
                      <a:cubicBezTo>
                        <a:pt x="70" y="75"/>
                        <a:pt x="1" y="141"/>
                        <a:pt x="37" y="178"/>
                      </a:cubicBezTo>
                      <a:cubicBezTo>
                        <a:pt x="44" y="215"/>
                        <a:pt x="56" y="253"/>
                        <a:pt x="100" y="253"/>
                      </a:cubicBezTo>
                      <a:cubicBezTo>
                        <a:pt x="176" y="241"/>
                        <a:pt x="239" y="196"/>
                        <a:pt x="271" y="127"/>
                      </a:cubicBezTo>
                      <a:cubicBezTo>
                        <a:pt x="290" y="89"/>
                        <a:pt x="302" y="26"/>
                        <a:pt x="245" y="7"/>
                      </a:cubicBezTo>
                      <a:cubicBezTo>
                        <a:pt x="236" y="2"/>
                        <a:pt x="225" y="0"/>
                        <a:pt x="21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4" name="Google Shape;2454;p44"/>
                <p:cNvSpPr/>
                <p:nvPr/>
              </p:nvSpPr>
              <p:spPr>
                <a:xfrm>
                  <a:off x="6630875" y="1669958"/>
                  <a:ext cx="48552" cy="107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259" extrusionOk="0">
                      <a:moveTo>
                        <a:pt x="256" y="0"/>
                      </a:moveTo>
                      <a:cubicBezTo>
                        <a:pt x="245" y="0"/>
                        <a:pt x="233" y="2"/>
                        <a:pt x="221" y="6"/>
                      </a:cubicBezTo>
                      <a:cubicBezTo>
                        <a:pt x="158" y="38"/>
                        <a:pt x="1" y="259"/>
                        <a:pt x="158" y="259"/>
                      </a:cubicBezTo>
                      <a:cubicBezTo>
                        <a:pt x="228" y="246"/>
                        <a:pt x="291" y="208"/>
                        <a:pt x="335" y="145"/>
                      </a:cubicBezTo>
                      <a:cubicBezTo>
                        <a:pt x="379" y="80"/>
                        <a:pt x="328" y="0"/>
                        <a:pt x="2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5" name="Google Shape;2455;p44"/>
                <p:cNvSpPr/>
                <p:nvPr/>
              </p:nvSpPr>
              <p:spPr>
                <a:xfrm>
                  <a:off x="6674559" y="1740346"/>
                  <a:ext cx="41250" cy="119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289" extrusionOk="0">
                      <a:moveTo>
                        <a:pt x="117" y="1"/>
                      </a:moveTo>
                      <a:cubicBezTo>
                        <a:pt x="94" y="1"/>
                        <a:pt x="62" y="31"/>
                        <a:pt x="57" y="46"/>
                      </a:cubicBezTo>
                      <a:cubicBezTo>
                        <a:pt x="25" y="122"/>
                        <a:pt x="0" y="166"/>
                        <a:pt x="32" y="248"/>
                      </a:cubicBezTo>
                      <a:cubicBezTo>
                        <a:pt x="41" y="280"/>
                        <a:pt x="63" y="289"/>
                        <a:pt x="89" y="289"/>
                      </a:cubicBezTo>
                      <a:cubicBezTo>
                        <a:pt x="99" y="289"/>
                        <a:pt x="110" y="288"/>
                        <a:pt x="120" y="286"/>
                      </a:cubicBezTo>
                      <a:cubicBezTo>
                        <a:pt x="202" y="267"/>
                        <a:pt x="265" y="210"/>
                        <a:pt x="297" y="134"/>
                      </a:cubicBezTo>
                      <a:cubicBezTo>
                        <a:pt x="322" y="97"/>
                        <a:pt x="322" y="59"/>
                        <a:pt x="284" y="46"/>
                      </a:cubicBezTo>
                      <a:cubicBezTo>
                        <a:pt x="266" y="37"/>
                        <a:pt x="247" y="31"/>
                        <a:pt x="231" y="31"/>
                      </a:cubicBezTo>
                      <a:cubicBezTo>
                        <a:pt x="225" y="31"/>
                        <a:pt x="220" y="32"/>
                        <a:pt x="215" y="34"/>
                      </a:cubicBezTo>
                      <a:cubicBezTo>
                        <a:pt x="211" y="41"/>
                        <a:pt x="207" y="44"/>
                        <a:pt x="201" y="44"/>
                      </a:cubicBezTo>
                      <a:cubicBezTo>
                        <a:pt x="197" y="44"/>
                        <a:pt x="191" y="42"/>
                        <a:pt x="183" y="40"/>
                      </a:cubicBezTo>
                      <a:cubicBezTo>
                        <a:pt x="164" y="34"/>
                        <a:pt x="145" y="21"/>
                        <a:pt x="133" y="8"/>
                      </a:cubicBezTo>
                      <a:cubicBezTo>
                        <a:pt x="129" y="3"/>
                        <a:pt x="123" y="1"/>
                        <a:pt x="11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6" name="Google Shape;2456;p44"/>
                <p:cNvSpPr/>
                <p:nvPr/>
              </p:nvSpPr>
              <p:spPr>
                <a:xfrm>
                  <a:off x="6789213" y="1719242"/>
                  <a:ext cx="46246" cy="122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295" extrusionOk="0">
                      <a:moveTo>
                        <a:pt x="256" y="1"/>
                      </a:moveTo>
                      <a:cubicBezTo>
                        <a:pt x="246" y="1"/>
                        <a:pt x="237" y="3"/>
                        <a:pt x="228" y="7"/>
                      </a:cubicBezTo>
                      <a:cubicBezTo>
                        <a:pt x="196" y="20"/>
                        <a:pt x="171" y="26"/>
                        <a:pt x="146" y="39"/>
                      </a:cubicBezTo>
                      <a:cubicBezTo>
                        <a:pt x="95" y="64"/>
                        <a:pt x="1" y="165"/>
                        <a:pt x="58" y="222"/>
                      </a:cubicBezTo>
                      <a:cubicBezTo>
                        <a:pt x="70" y="241"/>
                        <a:pt x="83" y="253"/>
                        <a:pt x="102" y="266"/>
                      </a:cubicBezTo>
                      <a:cubicBezTo>
                        <a:pt x="109" y="269"/>
                        <a:pt x="116" y="270"/>
                        <a:pt x="123" y="270"/>
                      </a:cubicBezTo>
                      <a:cubicBezTo>
                        <a:pt x="135" y="270"/>
                        <a:pt x="147" y="267"/>
                        <a:pt x="158" y="267"/>
                      </a:cubicBezTo>
                      <a:cubicBezTo>
                        <a:pt x="168" y="267"/>
                        <a:pt x="177" y="269"/>
                        <a:pt x="184" y="279"/>
                      </a:cubicBezTo>
                      <a:cubicBezTo>
                        <a:pt x="194" y="290"/>
                        <a:pt x="206" y="295"/>
                        <a:pt x="218" y="295"/>
                      </a:cubicBezTo>
                      <a:cubicBezTo>
                        <a:pt x="269" y="295"/>
                        <a:pt x="331" y="219"/>
                        <a:pt x="341" y="184"/>
                      </a:cubicBezTo>
                      <a:cubicBezTo>
                        <a:pt x="360" y="127"/>
                        <a:pt x="348" y="64"/>
                        <a:pt x="304" y="20"/>
                      </a:cubicBezTo>
                      <a:cubicBezTo>
                        <a:pt x="291" y="8"/>
                        <a:pt x="274" y="1"/>
                        <a:pt x="25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7" name="Google Shape;2457;p44"/>
                <p:cNvSpPr/>
                <p:nvPr/>
              </p:nvSpPr>
              <p:spPr>
                <a:xfrm>
                  <a:off x="6621139" y="1707283"/>
                  <a:ext cx="51114" cy="15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" h="382" extrusionOk="0">
                      <a:moveTo>
                        <a:pt x="253" y="1"/>
                      </a:moveTo>
                      <a:cubicBezTo>
                        <a:pt x="222" y="1"/>
                        <a:pt x="189" y="10"/>
                        <a:pt x="171" y="19"/>
                      </a:cubicBezTo>
                      <a:cubicBezTo>
                        <a:pt x="77" y="63"/>
                        <a:pt x="14" y="145"/>
                        <a:pt x="1" y="246"/>
                      </a:cubicBezTo>
                      <a:cubicBezTo>
                        <a:pt x="1" y="278"/>
                        <a:pt x="1" y="303"/>
                        <a:pt x="14" y="328"/>
                      </a:cubicBezTo>
                      <a:cubicBezTo>
                        <a:pt x="30" y="367"/>
                        <a:pt x="63" y="382"/>
                        <a:pt x="100" y="382"/>
                      </a:cubicBezTo>
                      <a:cubicBezTo>
                        <a:pt x="145" y="382"/>
                        <a:pt x="196" y="359"/>
                        <a:pt x="228" y="334"/>
                      </a:cubicBezTo>
                      <a:lnTo>
                        <a:pt x="247" y="322"/>
                      </a:lnTo>
                      <a:cubicBezTo>
                        <a:pt x="272" y="296"/>
                        <a:pt x="398" y="170"/>
                        <a:pt x="342" y="114"/>
                      </a:cubicBezTo>
                      <a:cubicBezTo>
                        <a:pt x="342" y="101"/>
                        <a:pt x="342" y="95"/>
                        <a:pt x="342" y="82"/>
                      </a:cubicBezTo>
                      <a:lnTo>
                        <a:pt x="329" y="50"/>
                      </a:lnTo>
                      <a:lnTo>
                        <a:pt x="329" y="44"/>
                      </a:lnTo>
                      <a:cubicBezTo>
                        <a:pt x="319" y="11"/>
                        <a:pt x="287" y="1"/>
                        <a:pt x="2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8" name="Google Shape;2458;p44"/>
                <p:cNvSpPr/>
                <p:nvPr/>
              </p:nvSpPr>
              <p:spPr>
                <a:xfrm>
                  <a:off x="6634974" y="1608550"/>
                  <a:ext cx="44581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" h="310" extrusionOk="0">
                      <a:moveTo>
                        <a:pt x="248" y="1"/>
                      </a:moveTo>
                      <a:cubicBezTo>
                        <a:pt x="227" y="1"/>
                        <a:pt x="205" y="7"/>
                        <a:pt x="183" y="15"/>
                      </a:cubicBezTo>
                      <a:cubicBezTo>
                        <a:pt x="95" y="52"/>
                        <a:pt x="0" y="147"/>
                        <a:pt x="13" y="254"/>
                      </a:cubicBezTo>
                      <a:cubicBezTo>
                        <a:pt x="19" y="295"/>
                        <a:pt x="37" y="310"/>
                        <a:pt x="62" y="310"/>
                      </a:cubicBezTo>
                      <a:cubicBezTo>
                        <a:pt x="90" y="310"/>
                        <a:pt x="127" y="288"/>
                        <a:pt x="158" y="261"/>
                      </a:cubicBezTo>
                      <a:cubicBezTo>
                        <a:pt x="196" y="248"/>
                        <a:pt x="234" y="223"/>
                        <a:pt x="259" y="198"/>
                      </a:cubicBezTo>
                      <a:cubicBezTo>
                        <a:pt x="290" y="166"/>
                        <a:pt x="347" y="109"/>
                        <a:pt x="328" y="65"/>
                      </a:cubicBezTo>
                      <a:cubicBezTo>
                        <a:pt x="328" y="59"/>
                        <a:pt x="315" y="46"/>
                        <a:pt x="315" y="40"/>
                      </a:cubicBezTo>
                      <a:cubicBezTo>
                        <a:pt x="301" y="11"/>
                        <a:pt x="276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9" name="Google Shape;2459;p44"/>
                <p:cNvSpPr/>
                <p:nvPr/>
              </p:nvSpPr>
              <p:spPr>
                <a:xfrm>
                  <a:off x="6967022" y="1570398"/>
                  <a:ext cx="52651" cy="10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" h="252" extrusionOk="0">
                      <a:moveTo>
                        <a:pt x="314" y="1"/>
                      </a:moveTo>
                      <a:cubicBezTo>
                        <a:pt x="290" y="1"/>
                        <a:pt x="263" y="7"/>
                        <a:pt x="240" y="16"/>
                      </a:cubicBezTo>
                      <a:cubicBezTo>
                        <a:pt x="177" y="22"/>
                        <a:pt x="0" y="218"/>
                        <a:pt x="126" y="243"/>
                      </a:cubicBezTo>
                      <a:cubicBezTo>
                        <a:pt x="149" y="248"/>
                        <a:pt x="172" y="251"/>
                        <a:pt x="196" y="251"/>
                      </a:cubicBezTo>
                      <a:cubicBezTo>
                        <a:pt x="304" y="251"/>
                        <a:pt x="410" y="191"/>
                        <a:pt x="410" y="66"/>
                      </a:cubicBezTo>
                      <a:cubicBezTo>
                        <a:pt x="410" y="32"/>
                        <a:pt x="384" y="2"/>
                        <a:pt x="351" y="2"/>
                      </a:cubicBezTo>
                      <a:cubicBezTo>
                        <a:pt x="347" y="2"/>
                        <a:pt x="344" y="3"/>
                        <a:pt x="341" y="3"/>
                      </a:cubicBezTo>
                      <a:cubicBezTo>
                        <a:pt x="332" y="2"/>
                        <a:pt x="324" y="1"/>
                        <a:pt x="3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60" name="Google Shape;2460;p44"/>
                <p:cNvSpPr/>
                <p:nvPr/>
              </p:nvSpPr>
              <p:spPr>
                <a:xfrm>
                  <a:off x="7091412" y="1591502"/>
                  <a:ext cx="45349" cy="9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" h="241" extrusionOk="0">
                      <a:moveTo>
                        <a:pt x="283" y="0"/>
                      </a:moveTo>
                      <a:cubicBezTo>
                        <a:pt x="260" y="0"/>
                        <a:pt x="233" y="9"/>
                        <a:pt x="211" y="21"/>
                      </a:cubicBezTo>
                      <a:lnTo>
                        <a:pt x="211" y="21"/>
                      </a:lnTo>
                      <a:cubicBezTo>
                        <a:pt x="212" y="20"/>
                        <a:pt x="211" y="20"/>
                        <a:pt x="210" y="20"/>
                      </a:cubicBezTo>
                      <a:cubicBezTo>
                        <a:pt x="207" y="20"/>
                        <a:pt x="196" y="23"/>
                        <a:pt x="177" y="29"/>
                      </a:cubicBezTo>
                      <a:cubicBezTo>
                        <a:pt x="139" y="48"/>
                        <a:pt x="1" y="174"/>
                        <a:pt x="95" y="206"/>
                      </a:cubicBezTo>
                      <a:cubicBezTo>
                        <a:pt x="108" y="206"/>
                        <a:pt x="120" y="212"/>
                        <a:pt x="127" y="219"/>
                      </a:cubicBezTo>
                      <a:cubicBezTo>
                        <a:pt x="137" y="234"/>
                        <a:pt x="152" y="240"/>
                        <a:pt x="170" y="240"/>
                      </a:cubicBezTo>
                      <a:cubicBezTo>
                        <a:pt x="214" y="240"/>
                        <a:pt x="271" y="199"/>
                        <a:pt x="284" y="181"/>
                      </a:cubicBezTo>
                      <a:cubicBezTo>
                        <a:pt x="297" y="168"/>
                        <a:pt x="316" y="155"/>
                        <a:pt x="329" y="149"/>
                      </a:cubicBezTo>
                      <a:cubicBezTo>
                        <a:pt x="347" y="130"/>
                        <a:pt x="354" y="105"/>
                        <a:pt x="354" y="80"/>
                      </a:cubicBezTo>
                      <a:cubicBezTo>
                        <a:pt x="354" y="66"/>
                        <a:pt x="354" y="58"/>
                        <a:pt x="348" y="58"/>
                      </a:cubicBezTo>
                      <a:cubicBezTo>
                        <a:pt x="347" y="58"/>
                        <a:pt x="344" y="59"/>
                        <a:pt x="341" y="61"/>
                      </a:cubicBezTo>
                      <a:cubicBezTo>
                        <a:pt x="338" y="16"/>
                        <a:pt x="313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sp>
            <p:nvSpPr>
              <p:cNvPr id="2461" name="Google Shape;2461;p44"/>
              <p:cNvSpPr/>
              <p:nvPr/>
            </p:nvSpPr>
            <p:spPr>
              <a:xfrm>
                <a:off x="976326" y="3209897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62" name="Google Shape;2462;p44"/>
          <p:cNvGrpSpPr/>
          <p:nvPr/>
        </p:nvGrpSpPr>
        <p:grpSpPr>
          <a:xfrm>
            <a:off x="6045600" y="2074052"/>
            <a:ext cx="2455953" cy="3717148"/>
            <a:chOff x="6045600" y="1216802"/>
            <a:chExt cx="2455953" cy="3717148"/>
          </a:xfrm>
        </p:grpSpPr>
        <p:sp>
          <p:nvSpPr>
            <p:cNvPr id="2463" name="Google Shape;2463;p44"/>
            <p:cNvSpPr/>
            <p:nvPr/>
          </p:nvSpPr>
          <p:spPr>
            <a:xfrm>
              <a:off x="6279644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4" name="Google Shape;2464;p44"/>
            <p:cNvSpPr/>
            <p:nvPr/>
          </p:nvSpPr>
          <p:spPr>
            <a:xfrm>
              <a:off x="6045600" y="1216802"/>
              <a:ext cx="1996950" cy="758600"/>
            </a:xfrm>
            <a:custGeom>
              <a:avLst/>
              <a:gdLst/>
              <a:ahLst/>
              <a:cxnLst/>
              <a:rect l="l" t="t" r="r" b="b"/>
              <a:pathLst>
                <a:path w="79878" h="21227" extrusionOk="0">
                  <a:moveTo>
                    <a:pt x="5108" y="12270"/>
                  </a:moveTo>
                  <a:lnTo>
                    <a:pt x="5186" y="12296"/>
                  </a:lnTo>
                  <a:lnTo>
                    <a:pt x="5278" y="12322"/>
                  </a:lnTo>
                  <a:lnTo>
                    <a:pt x="5383" y="12375"/>
                  </a:lnTo>
                  <a:lnTo>
                    <a:pt x="5474" y="12440"/>
                  </a:lnTo>
                  <a:lnTo>
                    <a:pt x="5566" y="12519"/>
                  </a:lnTo>
                  <a:lnTo>
                    <a:pt x="5461" y="12519"/>
                  </a:lnTo>
                  <a:lnTo>
                    <a:pt x="5383" y="12545"/>
                  </a:lnTo>
                  <a:lnTo>
                    <a:pt x="5317" y="12584"/>
                  </a:lnTo>
                  <a:lnTo>
                    <a:pt x="5278" y="12650"/>
                  </a:lnTo>
                  <a:lnTo>
                    <a:pt x="5252" y="12715"/>
                  </a:lnTo>
                  <a:lnTo>
                    <a:pt x="5239" y="12794"/>
                  </a:lnTo>
                  <a:lnTo>
                    <a:pt x="5226" y="12951"/>
                  </a:lnTo>
                  <a:lnTo>
                    <a:pt x="5213" y="13042"/>
                  </a:lnTo>
                  <a:lnTo>
                    <a:pt x="5186" y="13108"/>
                  </a:lnTo>
                  <a:lnTo>
                    <a:pt x="5160" y="13186"/>
                  </a:lnTo>
                  <a:lnTo>
                    <a:pt x="5108" y="13239"/>
                  </a:lnTo>
                  <a:lnTo>
                    <a:pt x="5042" y="13278"/>
                  </a:lnTo>
                  <a:lnTo>
                    <a:pt x="4964" y="13291"/>
                  </a:lnTo>
                  <a:lnTo>
                    <a:pt x="4846" y="13291"/>
                  </a:lnTo>
                  <a:lnTo>
                    <a:pt x="4702" y="13265"/>
                  </a:lnTo>
                  <a:lnTo>
                    <a:pt x="4126" y="12492"/>
                  </a:lnTo>
                  <a:lnTo>
                    <a:pt x="4479" y="12361"/>
                  </a:lnTo>
                  <a:lnTo>
                    <a:pt x="4663" y="12309"/>
                  </a:lnTo>
                  <a:lnTo>
                    <a:pt x="4833" y="12270"/>
                  </a:lnTo>
                  <a:close/>
                  <a:moveTo>
                    <a:pt x="47351" y="16408"/>
                  </a:moveTo>
                  <a:lnTo>
                    <a:pt x="47822" y="16421"/>
                  </a:lnTo>
                  <a:lnTo>
                    <a:pt x="48268" y="16434"/>
                  </a:lnTo>
                  <a:lnTo>
                    <a:pt x="48634" y="16460"/>
                  </a:lnTo>
                  <a:lnTo>
                    <a:pt x="48922" y="16499"/>
                  </a:lnTo>
                  <a:lnTo>
                    <a:pt x="49498" y="16565"/>
                  </a:lnTo>
                  <a:lnTo>
                    <a:pt x="50075" y="16630"/>
                  </a:lnTo>
                  <a:lnTo>
                    <a:pt x="51227" y="16709"/>
                  </a:lnTo>
                  <a:lnTo>
                    <a:pt x="52091" y="16761"/>
                  </a:lnTo>
                  <a:lnTo>
                    <a:pt x="52955" y="16814"/>
                  </a:lnTo>
                  <a:lnTo>
                    <a:pt x="54684" y="16892"/>
                  </a:lnTo>
                  <a:lnTo>
                    <a:pt x="55561" y="16945"/>
                  </a:lnTo>
                  <a:lnTo>
                    <a:pt x="56412" y="17023"/>
                  </a:lnTo>
                  <a:lnTo>
                    <a:pt x="57277" y="17115"/>
                  </a:lnTo>
                  <a:lnTo>
                    <a:pt x="57709" y="17167"/>
                  </a:lnTo>
                  <a:lnTo>
                    <a:pt x="58128" y="17233"/>
                  </a:lnTo>
                  <a:lnTo>
                    <a:pt x="59044" y="17364"/>
                  </a:lnTo>
                  <a:lnTo>
                    <a:pt x="59961" y="17481"/>
                  </a:lnTo>
                  <a:lnTo>
                    <a:pt x="61781" y="17652"/>
                  </a:lnTo>
                  <a:lnTo>
                    <a:pt x="62698" y="17756"/>
                  </a:lnTo>
                  <a:lnTo>
                    <a:pt x="63614" y="17861"/>
                  </a:lnTo>
                  <a:lnTo>
                    <a:pt x="64060" y="17927"/>
                  </a:lnTo>
                  <a:lnTo>
                    <a:pt x="64518" y="17992"/>
                  </a:lnTo>
                  <a:lnTo>
                    <a:pt x="64963" y="18071"/>
                  </a:lnTo>
                  <a:lnTo>
                    <a:pt x="65421" y="18162"/>
                  </a:lnTo>
                  <a:lnTo>
                    <a:pt x="65513" y="18202"/>
                  </a:lnTo>
                  <a:lnTo>
                    <a:pt x="65605" y="18254"/>
                  </a:lnTo>
                  <a:lnTo>
                    <a:pt x="65723" y="18346"/>
                  </a:lnTo>
                  <a:lnTo>
                    <a:pt x="65880" y="18437"/>
                  </a:lnTo>
                  <a:lnTo>
                    <a:pt x="60786" y="17861"/>
                  </a:lnTo>
                  <a:lnTo>
                    <a:pt x="58259" y="17573"/>
                  </a:lnTo>
                  <a:lnTo>
                    <a:pt x="55745" y="17311"/>
                  </a:lnTo>
                  <a:lnTo>
                    <a:pt x="53244" y="17076"/>
                  </a:lnTo>
                  <a:lnTo>
                    <a:pt x="50729" y="16866"/>
                  </a:lnTo>
                  <a:lnTo>
                    <a:pt x="49485" y="16774"/>
                  </a:lnTo>
                  <a:lnTo>
                    <a:pt x="48228" y="16683"/>
                  </a:lnTo>
                  <a:lnTo>
                    <a:pt x="46971" y="16617"/>
                  </a:lnTo>
                  <a:lnTo>
                    <a:pt x="45727" y="16552"/>
                  </a:lnTo>
                  <a:lnTo>
                    <a:pt x="45858" y="16512"/>
                  </a:lnTo>
                  <a:lnTo>
                    <a:pt x="46028" y="16486"/>
                  </a:lnTo>
                  <a:lnTo>
                    <a:pt x="46421" y="16447"/>
                  </a:lnTo>
                  <a:lnTo>
                    <a:pt x="46866" y="16421"/>
                  </a:lnTo>
                  <a:lnTo>
                    <a:pt x="47351" y="16408"/>
                  </a:lnTo>
                  <a:close/>
                  <a:moveTo>
                    <a:pt x="25260" y="17154"/>
                  </a:moveTo>
                  <a:lnTo>
                    <a:pt x="25850" y="17167"/>
                  </a:lnTo>
                  <a:lnTo>
                    <a:pt x="26439" y="17206"/>
                  </a:lnTo>
                  <a:lnTo>
                    <a:pt x="27041" y="17259"/>
                  </a:lnTo>
                  <a:lnTo>
                    <a:pt x="26871" y="17403"/>
                  </a:lnTo>
                  <a:lnTo>
                    <a:pt x="26819" y="17442"/>
                  </a:lnTo>
                  <a:lnTo>
                    <a:pt x="26753" y="17481"/>
                  </a:lnTo>
                  <a:lnTo>
                    <a:pt x="26701" y="17495"/>
                  </a:lnTo>
                  <a:lnTo>
                    <a:pt x="26622" y="17508"/>
                  </a:lnTo>
                  <a:lnTo>
                    <a:pt x="26413" y="17508"/>
                  </a:lnTo>
                  <a:lnTo>
                    <a:pt x="25431" y="17495"/>
                  </a:lnTo>
                  <a:lnTo>
                    <a:pt x="24435" y="17508"/>
                  </a:lnTo>
                  <a:lnTo>
                    <a:pt x="23440" y="17534"/>
                  </a:lnTo>
                  <a:lnTo>
                    <a:pt x="22445" y="17573"/>
                  </a:lnTo>
                  <a:lnTo>
                    <a:pt x="21450" y="17639"/>
                  </a:lnTo>
                  <a:lnTo>
                    <a:pt x="20468" y="17704"/>
                  </a:lnTo>
                  <a:lnTo>
                    <a:pt x="18477" y="17861"/>
                  </a:lnTo>
                  <a:lnTo>
                    <a:pt x="17914" y="17914"/>
                  </a:lnTo>
                  <a:lnTo>
                    <a:pt x="17351" y="17966"/>
                  </a:lnTo>
                  <a:lnTo>
                    <a:pt x="16225" y="18097"/>
                  </a:lnTo>
                  <a:lnTo>
                    <a:pt x="15662" y="18149"/>
                  </a:lnTo>
                  <a:lnTo>
                    <a:pt x="15099" y="18189"/>
                  </a:lnTo>
                  <a:lnTo>
                    <a:pt x="14536" y="18228"/>
                  </a:lnTo>
                  <a:lnTo>
                    <a:pt x="13973" y="18228"/>
                  </a:lnTo>
                  <a:lnTo>
                    <a:pt x="13619" y="18241"/>
                  </a:lnTo>
                  <a:lnTo>
                    <a:pt x="13266" y="18254"/>
                  </a:lnTo>
                  <a:lnTo>
                    <a:pt x="12546" y="18293"/>
                  </a:lnTo>
                  <a:lnTo>
                    <a:pt x="11838" y="18372"/>
                  </a:lnTo>
                  <a:lnTo>
                    <a:pt x="11144" y="18450"/>
                  </a:lnTo>
                  <a:lnTo>
                    <a:pt x="10437" y="18516"/>
                  </a:lnTo>
                  <a:lnTo>
                    <a:pt x="9730" y="18595"/>
                  </a:lnTo>
                  <a:lnTo>
                    <a:pt x="9023" y="18634"/>
                  </a:lnTo>
                  <a:lnTo>
                    <a:pt x="8670" y="18647"/>
                  </a:lnTo>
                  <a:lnTo>
                    <a:pt x="8316" y="18647"/>
                  </a:lnTo>
                  <a:lnTo>
                    <a:pt x="7910" y="18660"/>
                  </a:lnTo>
                  <a:lnTo>
                    <a:pt x="7504" y="18699"/>
                  </a:lnTo>
                  <a:lnTo>
                    <a:pt x="7098" y="18739"/>
                  </a:lnTo>
                  <a:lnTo>
                    <a:pt x="6692" y="18804"/>
                  </a:lnTo>
                  <a:lnTo>
                    <a:pt x="5893" y="18948"/>
                  </a:lnTo>
                  <a:lnTo>
                    <a:pt x="5488" y="19014"/>
                  </a:lnTo>
                  <a:lnTo>
                    <a:pt x="5082" y="19079"/>
                  </a:lnTo>
                  <a:lnTo>
                    <a:pt x="4767" y="19105"/>
                  </a:lnTo>
                  <a:lnTo>
                    <a:pt x="4610" y="19105"/>
                  </a:lnTo>
                  <a:lnTo>
                    <a:pt x="4453" y="19092"/>
                  </a:lnTo>
                  <a:lnTo>
                    <a:pt x="4388" y="19066"/>
                  </a:lnTo>
                  <a:lnTo>
                    <a:pt x="4309" y="19040"/>
                  </a:lnTo>
                  <a:lnTo>
                    <a:pt x="4244" y="18987"/>
                  </a:lnTo>
                  <a:lnTo>
                    <a:pt x="4165" y="18935"/>
                  </a:lnTo>
                  <a:lnTo>
                    <a:pt x="4100" y="18869"/>
                  </a:lnTo>
                  <a:lnTo>
                    <a:pt x="4047" y="18791"/>
                  </a:lnTo>
                  <a:lnTo>
                    <a:pt x="3982" y="18699"/>
                  </a:lnTo>
                  <a:lnTo>
                    <a:pt x="3929" y="18595"/>
                  </a:lnTo>
                  <a:lnTo>
                    <a:pt x="4689" y="18424"/>
                  </a:lnTo>
                  <a:lnTo>
                    <a:pt x="5435" y="18254"/>
                  </a:lnTo>
                  <a:lnTo>
                    <a:pt x="6168" y="18110"/>
                  </a:lnTo>
                  <a:lnTo>
                    <a:pt x="6535" y="18045"/>
                  </a:lnTo>
                  <a:lnTo>
                    <a:pt x="6902" y="18005"/>
                  </a:lnTo>
                  <a:lnTo>
                    <a:pt x="7936" y="17900"/>
                  </a:lnTo>
                  <a:lnTo>
                    <a:pt x="8971" y="17822"/>
                  </a:lnTo>
                  <a:lnTo>
                    <a:pt x="10005" y="17756"/>
                  </a:lnTo>
                  <a:lnTo>
                    <a:pt x="11040" y="17704"/>
                  </a:lnTo>
                  <a:lnTo>
                    <a:pt x="12074" y="17678"/>
                  </a:lnTo>
                  <a:lnTo>
                    <a:pt x="13109" y="17665"/>
                  </a:lnTo>
                  <a:lnTo>
                    <a:pt x="15178" y="17652"/>
                  </a:lnTo>
                  <a:lnTo>
                    <a:pt x="15426" y="17639"/>
                  </a:lnTo>
                  <a:lnTo>
                    <a:pt x="15675" y="17626"/>
                  </a:lnTo>
                  <a:lnTo>
                    <a:pt x="15924" y="17586"/>
                  </a:lnTo>
                  <a:lnTo>
                    <a:pt x="16186" y="17560"/>
                  </a:lnTo>
                  <a:lnTo>
                    <a:pt x="16683" y="17468"/>
                  </a:lnTo>
                  <a:lnTo>
                    <a:pt x="17181" y="17390"/>
                  </a:lnTo>
                  <a:lnTo>
                    <a:pt x="17338" y="17364"/>
                  </a:lnTo>
                  <a:lnTo>
                    <a:pt x="17417" y="17351"/>
                  </a:lnTo>
                  <a:lnTo>
                    <a:pt x="17495" y="17351"/>
                  </a:lnTo>
                  <a:lnTo>
                    <a:pt x="18098" y="17377"/>
                  </a:lnTo>
                  <a:lnTo>
                    <a:pt x="18687" y="17390"/>
                  </a:lnTo>
                  <a:lnTo>
                    <a:pt x="19289" y="17390"/>
                  </a:lnTo>
                  <a:lnTo>
                    <a:pt x="19892" y="17377"/>
                  </a:lnTo>
                  <a:lnTo>
                    <a:pt x="21083" y="17324"/>
                  </a:lnTo>
                  <a:lnTo>
                    <a:pt x="22275" y="17246"/>
                  </a:lnTo>
                  <a:lnTo>
                    <a:pt x="23480" y="17193"/>
                  </a:lnTo>
                  <a:lnTo>
                    <a:pt x="24069" y="17167"/>
                  </a:lnTo>
                  <a:lnTo>
                    <a:pt x="24658" y="17154"/>
                  </a:lnTo>
                  <a:close/>
                  <a:moveTo>
                    <a:pt x="31389" y="0"/>
                  </a:moveTo>
                  <a:lnTo>
                    <a:pt x="30341" y="26"/>
                  </a:lnTo>
                  <a:lnTo>
                    <a:pt x="29660" y="39"/>
                  </a:lnTo>
                  <a:lnTo>
                    <a:pt x="28966" y="53"/>
                  </a:lnTo>
                  <a:lnTo>
                    <a:pt x="27591" y="53"/>
                  </a:lnTo>
                  <a:lnTo>
                    <a:pt x="26203" y="39"/>
                  </a:lnTo>
                  <a:lnTo>
                    <a:pt x="21542" y="39"/>
                  </a:lnTo>
                  <a:lnTo>
                    <a:pt x="20717" y="53"/>
                  </a:lnTo>
                  <a:lnTo>
                    <a:pt x="19905" y="79"/>
                  </a:lnTo>
                  <a:lnTo>
                    <a:pt x="19080" y="131"/>
                  </a:lnTo>
                  <a:lnTo>
                    <a:pt x="18268" y="197"/>
                  </a:lnTo>
                  <a:lnTo>
                    <a:pt x="17914" y="197"/>
                  </a:lnTo>
                  <a:lnTo>
                    <a:pt x="17561" y="144"/>
                  </a:lnTo>
                  <a:lnTo>
                    <a:pt x="17377" y="118"/>
                  </a:lnTo>
                  <a:lnTo>
                    <a:pt x="17194" y="105"/>
                  </a:lnTo>
                  <a:lnTo>
                    <a:pt x="17011" y="105"/>
                  </a:lnTo>
                  <a:lnTo>
                    <a:pt x="16814" y="131"/>
                  </a:lnTo>
                  <a:lnTo>
                    <a:pt x="16068" y="262"/>
                  </a:lnTo>
                  <a:lnTo>
                    <a:pt x="15322" y="406"/>
                  </a:lnTo>
                  <a:lnTo>
                    <a:pt x="14575" y="511"/>
                  </a:lnTo>
                  <a:lnTo>
                    <a:pt x="14209" y="563"/>
                  </a:lnTo>
                  <a:lnTo>
                    <a:pt x="13842" y="589"/>
                  </a:lnTo>
                  <a:lnTo>
                    <a:pt x="12415" y="720"/>
                  </a:lnTo>
                  <a:lnTo>
                    <a:pt x="10987" y="851"/>
                  </a:lnTo>
                  <a:lnTo>
                    <a:pt x="10267" y="904"/>
                  </a:lnTo>
                  <a:lnTo>
                    <a:pt x="9547" y="956"/>
                  </a:lnTo>
                  <a:lnTo>
                    <a:pt x="8840" y="995"/>
                  </a:lnTo>
                  <a:lnTo>
                    <a:pt x="8120" y="1008"/>
                  </a:lnTo>
                  <a:lnTo>
                    <a:pt x="7740" y="1022"/>
                  </a:lnTo>
                  <a:lnTo>
                    <a:pt x="7373" y="1048"/>
                  </a:lnTo>
                  <a:lnTo>
                    <a:pt x="6993" y="1087"/>
                  </a:lnTo>
                  <a:lnTo>
                    <a:pt x="6627" y="1139"/>
                  </a:lnTo>
                  <a:lnTo>
                    <a:pt x="6260" y="1231"/>
                  </a:lnTo>
                  <a:lnTo>
                    <a:pt x="5893" y="1336"/>
                  </a:lnTo>
                  <a:lnTo>
                    <a:pt x="5710" y="1401"/>
                  </a:lnTo>
                  <a:lnTo>
                    <a:pt x="5527" y="1480"/>
                  </a:lnTo>
                  <a:lnTo>
                    <a:pt x="5357" y="1558"/>
                  </a:lnTo>
                  <a:lnTo>
                    <a:pt x="5173" y="1650"/>
                  </a:lnTo>
                  <a:lnTo>
                    <a:pt x="5265" y="1768"/>
                  </a:lnTo>
                  <a:lnTo>
                    <a:pt x="5357" y="1860"/>
                  </a:lnTo>
                  <a:lnTo>
                    <a:pt x="5461" y="1938"/>
                  </a:lnTo>
                  <a:lnTo>
                    <a:pt x="5566" y="2017"/>
                  </a:lnTo>
                  <a:lnTo>
                    <a:pt x="5671" y="2069"/>
                  </a:lnTo>
                  <a:lnTo>
                    <a:pt x="5789" y="2108"/>
                  </a:lnTo>
                  <a:lnTo>
                    <a:pt x="5907" y="2148"/>
                  </a:lnTo>
                  <a:lnTo>
                    <a:pt x="6024" y="2174"/>
                  </a:lnTo>
                  <a:lnTo>
                    <a:pt x="6260" y="2213"/>
                  </a:lnTo>
                  <a:lnTo>
                    <a:pt x="6509" y="2239"/>
                  </a:lnTo>
                  <a:lnTo>
                    <a:pt x="6758" y="2279"/>
                  </a:lnTo>
                  <a:lnTo>
                    <a:pt x="7007" y="2331"/>
                  </a:lnTo>
                  <a:lnTo>
                    <a:pt x="6849" y="2410"/>
                  </a:lnTo>
                  <a:lnTo>
                    <a:pt x="6666" y="2462"/>
                  </a:lnTo>
                  <a:lnTo>
                    <a:pt x="6496" y="2527"/>
                  </a:lnTo>
                  <a:lnTo>
                    <a:pt x="6326" y="2580"/>
                  </a:lnTo>
                  <a:lnTo>
                    <a:pt x="6247" y="2619"/>
                  </a:lnTo>
                  <a:lnTo>
                    <a:pt x="6182" y="2658"/>
                  </a:lnTo>
                  <a:lnTo>
                    <a:pt x="6129" y="2711"/>
                  </a:lnTo>
                  <a:lnTo>
                    <a:pt x="6077" y="2763"/>
                  </a:lnTo>
                  <a:lnTo>
                    <a:pt x="6038" y="2829"/>
                  </a:lnTo>
                  <a:lnTo>
                    <a:pt x="6024" y="2894"/>
                  </a:lnTo>
                  <a:lnTo>
                    <a:pt x="6011" y="2986"/>
                  </a:lnTo>
                  <a:lnTo>
                    <a:pt x="6024" y="3077"/>
                  </a:lnTo>
                  <a:lnTo>
                    <a:pt x="6064" y="3208"/>
                  </a:lnTo>
                  <a:lnTo>
                    <a:pt x="6116" y="3313"/>
                  </a:lnTo>
                  <a:lnTo>
                    <a:pt x="6168" y="3392"/>
                  </a:lnTo>
                  <a:lnTo>
                    <a:pt x="6234" y="3457"/>
                  </a:lnTo>
                  <a:lnTo>
                    <a:pt x="6313" y="3496"/>
                  </a:lnTo>
                  <a:lnTo>
                    <a:pt x="6404" y="3510"/>
                  </a:lnTo>
                  <a:lnTo>
                    <a:pt x="6496" y="3523"/>
                  </a:lnTo>
                  <a:lnTo>
                    <a:pt x="6588" y="3510"/>
                  </a:lnTo>
                  <a:lnTo>
                    <a:pt x="6797" y="3483"/>
                  </a:lnTo>
                  <a:lnTo>
                    <a:pt x="7007" y="3444"/>
                  </a:lnTo>
                  <a:lnTo>
                    <a:pt x="7216" y="3418"/>
                  </a:lnTo>
                  <a:lnTo>
                    <a:pt x="7321" y="3418"/>
                  </a:lnTo>
                  <a:lnTo>
                    <a:pt x="7412" y="3431"/>
                  </a:lnTo>
                  <a:lnTo>
                    <a:pt x="7242" y="3667"/>
                  </a:lnTo>
                  <a:lnTo>
                    <a:pt x="7046" y="3863"/>
                  </a:lnTo>
                  <a:lnTo>
                    <a:pt x="6954" y="3942"/>
                  </a:lnTo>
                  <a:lnTo>
                    <a:pt x="6849" y="4033"/>
                  </a:lnTo>
                  <a:lnTo>
                    <a:pt x="6745" y="4099"/>
                  </a:lnTo>
                  <a:lnTo>
                    <a:pt x="6640" y="4164"/>
                  </a:lnTo>
                  <a:lnTo>
                    <a:pt x="6535" y="4217"/>
                  </a:lnTo>
                  <a:lnTo>
                    <a:pt x="6417" y="4269"/>
                  </a:lnTo>
                  <a:lnTo>
                    <a:pt x="6299" y="4295"/>
                  </a:lnTo>
                  <a:lnTo>
                    <a:pt x="6168" y="4335"/>
                  </a:lnTo>
                  <a:lnTo>
                    <a:pt x="6038" y="4348"/>
                  </a:lnTo>
                  <a:lnTo>
                    <a:pt x="5907" y="4361"/>
                  </a:lnTo>
                  <a:lnTo>
                    <a:pt x="5763" y="4361"/>
                  </a:lnTo>
                  <a:lnTo>
                    <a:pt x="5605" y="4348"/>
                  </a:lnTo>
                  <a:lnTo>
                    <a:pt x="5474" y="4348"/>
                  </a:lnTo>
                  <a:lnTo>
                    <a:pt x="5344" y="4361"/>
                  </a:lnTo>
                  <a:lnTo>
                    <a:pt x="5213" y="4387"/>
                  </a:lnTo>
                  <a:lnTo>
                    <a:pt x="5082" y="4426"/>
                  </a:lnTo>
                  <a:lnTo>
                    <a:pt x="4964" y="4465"/>
                  </a:lnTo>
                  <a:lnTo>
                    <a:pt x="4846" y="4518"/>
                  </a:lnTo>
                  <a:lnTo>
                    <a:pt x="4610" y="4649"/>
                  </a:lnTo>
                  <a:lnTo>
                    <a:pt x="4388" y="4806"/>
                  </a:lnTo>
                  <a:lnTo>
                    <a:pt x="4152" y="4963"/>
                  </a:lnTo>
                  <a:lnTo>
                    <a:pt x="3916" y="5120"/>
                  </a:lnTo>
                  <a:lnTo>
                    <a:pt x="3667" y="5251"/>
                  </a:lnTo>
                  <a:lnTo>
                    <a:pt x="3759" y="5330"/>
                  </a:lnTo>
                  <a:lnTo>
                    <a:pt x="3838" y="5408"/>
                  </a:lnTo>
                  <a:lnTo>
                    <a:pt x="3929" y="5461"/>
                  </a:lnTo>
                  <a:lnTo>
                    <a:pt x="4021" y="5513"/>
                  </a:lnTo>
                  <a:lnTo>
                    <a:pt x="4191" y="5592"/>
                  </a:lnTo>
                  <a:lnTo>
                    <a:pt x="4375" y="5631"/>
                  </a:lnTo>
                  <a:lnTo>
                    <a:pt x="4728" y="5709"/>
                  </a:lnTo>
                  <a:lnTo>
                    <a:pt x="4898" y="5762"/>
                  </a:lnTo>
                  <a:lnTo>
                    <a:pt x="4977" y="5788"/>
                  </a:lnTo>
                  <a:lnTo>
                    <a:pt x="5055" y="5840"/>
                  </a:lnTo>
                  <a:lnTo>
                    <a:pt x="4925" y="5998"/>
                  </a:lnTo>
                  <a:lnTo>
                    <a:pt x="4820" y="6168"/>
                  </a:lnTo>
                  <a:lnTo>
                    <a:pt x="4780" y="6246"/>
                  </a:lnTo>
                  <a:lnTo>
                    <a:pt x="4741" y="6325"/>
                  </a:lnTo>
                  <a:lnTo>
                    <a:pt x="4715" y="6403"/>
                  </a:lnTo>
                  <a:lnTo>
                    <a:pt x="4715" y="6469"/>
                  </a:lnTo>
                  <a:lnTo>
                    <a:pt x="4715" y="6547"/>
                  </a:lnTo>
                  <a:lnTo>
                    <a:pt x="4728" y="6613"/>
                  </a:lnTo>
                  <a:lnTo>
                    <a:pt x="4767" y="6692"/>
                  </a:lnTo>
                  <a:lnTo>
                    <a:pt x="4820" y="6757"/>
                  </a:lnTo>
                  <a:lnTo>
                    <a:pt x="4885" y="6822"/>
                  </a:lnTo>
                  <a:lnTo>
                    <a:pt x="4990" y="6875"/>
                  </a:lnTo>
                  <a:lnTo>
                    <a:pt x="5108" y="6940"/>
                  </a:lnTo>
                  <a:lnTo>
                    <a:pt x="5239" y="6993"/>
                  </a:lnTo>
                  <a:lnTo>
                    <a:pt x="4885" y="7032"/>
                  </a:lnTo>
                  <a:lnTo>
                    <a:pt x="4545" y="7084"/>
                  </a:lnTo>
                  <a:lnTo>
                    <a:pt x="4191" y="7150"/>
                  </a:lnTo>
                  <a:lnTo>
                    <a:pt x="3851" y="7215"/>
                  </a:lnTo>
                  <a:lnTo>
                    <a:pt x="3510" y="7294"/>
                  </a:lnTo>
                  <a:lnTo>
                    <a:pt x="3183" y="7372"/>
                  </a:lnTo>
                  <a:lnTo>
                    <a:pt x="2842" y="7477"/>
                  </a:lnTo>
                  <a:lnTo>
                    <a:pt x="2515" y="7582"/>
                  </a:lnTo>
                  <a:lnTo>
                    <a:pt x="2188" y="7687"/>
                  </a:lnTo>
                  <a:lnTo>
                    <a:pt x="1873" y="7818"/>
                  </a:lnTo>
                  <a:lnTo>
                    <a:pt x="1546" y="7949"/>
                  </a:lnTo>
                  <a:lnTo>
                    <a:pt x="1232" y="8093"/>
                  </a:lnTo>
                  <a:lnTo>
                    <a:pt x="918" y="8237"/>
                  </a:lnTo>
                  <a:lnTo>
                    <a:pt x="616" y="8394"/>
                  </a:lnTo>
                  <a:lnTo>
                    <a:pt x="302" y="8564"/>
                  </a:lnTo>
                  <a:lnTo>
                    <a:pt x="1" y="8747"/>
                  </a:lnTo>
                  <a:lnTo>
                    <a:pt x="171" y="8787"/>
                  </a:lnTo>
                  <a:lnTo>
                    <a:pt x="341" y="8813"/>
                  </a:lnTo>
                  <a:lnTo>
                    <a:pt x="525" y="8826"/>
                  </a:lnTo>
                  <a:lnTo>
                    <a:pt x="695" y="8826"/>
                  </a:lnTo>
                  <a:lnTo>
                    <a:pt x="1049" y="8813"/>
                  </a:lnTo>
                  <a:lnTo>
                    <a:pt x="1402" y="8760"/>
                  </a:lnTo>
                  <a:lnTo>
                    <a:pt x="1769" y="8721"/>
                  </a:lnTo>
                  <a:lnTo>
                    <a:pt x="2135" y="8682"/>
                  </a:lnTo>
                  <a:lnTo>
                    <a:pt x="2319" y="8669"/>
                  </a:lnTo>
                  <a:lnTo>
                    <a:pt x="2515" y="8656"/>
                  </a:lnTo>
                  <a:lnTo>
                    <a:pt x="2712" y="8656"/>
                  </a:lnTo>
                  <a:lnTo>
                    <a:pt x="2921" y="8682"/>
                  </a:lnTo>
                  <a:lnTo>
                    <a:pt x="2764" y="8760"/>
                  </a:lnTo>
                  <a:lnTo>
                    <a:pt x="2620" y="8826"/>
                  </a:lnTo>
                  <a:lnTo>
                    <a:pt x="2319" y="8957"/>
                  </a:lnTo>
                  <a:lnTo>
                    <a:pt x="2018" y="9049"/>
                  </a:lnTo>
                  <a:lnTo>
                    <a:pt x="1729" y="9140"/>
                  </a:lnTo>
                  <a:lnTo>
                    <a:pt x="1454" y="9245"/>
                  </a:lnTo>
                  <a:lnTo>
                    <a:pt x="1323" y="9297"/>
                  </a:lnTo>
                  <a:lnTo>
                    <a:pt x="1193" y="9363"/>
                  </a:lnTo>
                  <a:lnTo>
                    <a:pt x="1075" y="9428"/>
                  </a:lnTo>
                  <a:lnTo>
                    <a:pt x="957" y="9520"/>
                  </a:lnTo>
                  <a:lnTo>
                    <a:pt x="852" y="9612"/>
                  </a:lnTo>
                  <a:lnTo>
                    <a:pt x="747" y="9716"/>
                  </a:lnTo>
                  <a:lnTo>
                    <a:pt x="800" y="9847"/>
                  </a:lnTo>
                  <a:lnTo>
                    <a:pt x="865" y="9939"/>
                  </a:lnTo>
                  <a:lnTo>
                    <a:pt x="944" y="10004"/>
                  </a:lnTo>
                  <a:lnTo>
                    <a:pt x="1035" y="10044"/>
                  </a:lnTo>
                  <a:lnTo>
                    <a:pt x="1127" y="10057"/>
                  </a:lnTo>
                  <a:lnTo>
                    <a:pt x="1219" y="10070"/>
                  </a:lnTo>
                  <a:lnTo>
                    <a:pt x="1310" y="10057"/>
                  </a:lnTo>
                  <a:lnTo>
                    <a:pt x="1402" y="10031"/>
                  </a:lnTo>
                  <a:lnTo>
                    <a:pt x="1677" y="9939"/>
                  </a:lnTo>
                  <a:lnTo>
                    <a:pt x="1965" y="9874"/>
                  </a:lnTo>
                  <a:lnTo>
                    <a:pt x="2253" y="9821"/>
                  </a:lnTo>
                  <a:lnTo>
                    <a:pt x="2541" y="9782"/>
                  </a:lnTo>
                  <a:lnTo>
                    <a:pt x="3117" y="9716"/>
                  </a:lnTo>
                  <a:lnTo>
                    <a:pt x="3406" y="9664"/>
                  </a:lnTo>
                  <a:lnTo>
                    <a:pt x="3681" y="9585"/>
                  </a:lnTo>
                  <a:lnTo>
                    <a:pt x="3929" y="9533"/>
                  </a:lnTo>
                  <a:lnTo>
                    <a:pt x="4165" y="9481"/>
                  </a:lnTo>
                  <a:lnTo>
                    <a:pt x="4401" y="9441"/>
                  </a:lnTo>
                  <a:lnTo>
                    <a:pt x="4519" y="9441"/>
                  </a:lnTo>
                  <a:lnTo>
                    <a:pt x="4636" y="9454"/>
                  </a:lnTo>
                  <a:lnTo>
                    <a:pt x="4741" y="9468"/>
                  </a:lnTo>
                  <a:lnTo>
                    <a:pt x="4859" y="9494"/>
                  </a:lnTo>
                  <a:lnTo>
                    <a:pt x="4977" y="9533"/>
                  </a:lnTo>
                  <a:lnTo>
                    <a:pt x="5095" y="9585"/>
                  </a:lnTo>
                  <a:lnTo>
                    <a:pt x="5199" y="9651"/>
                  </a:lnTo>
                  <a:lnTo>
                    <a:pt x="5304" y="9729"/>
                  </a:lnTo>
                  <a:lnTo>
                    <a:pt x="5422" y="9834"/>
                  </a:lnTo>
                  <a:lnTo>
                    <a:pt x="5527" y="9952"/>
                  </a:lnTo>
                  <a:lnTo>
                    <a:pt x="5435" y="9978"/>
                  </a:lnTo>
                  <a:lnTo>
                    <a:pt x="5357" y="10004"/>
                  </a:lnTo>
                  <a:lnTo>
                    <a:pt x="5278" y="10057"/>
                  </a:lnTo>
                  <a:lnTo>
                    <a:pt x="5213" y="10096"/>
                  </a:lnTo>
                  <a:lnTo>
                    <a:pt x="5160" y="10149"/>
                  </a:lnTo>
                  <a:lnTo>
                    <a:pt x="5108" y="10214"/>
                  </a:lnTo>
                  <a:lnTo>
                    <a:pt x="5016" y="10345"/>
                  </a:lnTo>
                  <a:lnTo>
                    <a:pt x="4951" y="10489"/>
                  </a:lnTo>
                  <a:lnTo>
                    <a:pt x="4885" y="10646"/>
                  </a:lnTo>
                  <a:lnTo>
                    <a:pt x="4794" y="11000"/>
                  </a:lnTo>
                  <a:lnTo>
                    <a:pt x="4610" y="10816"/>
                  </a:lnTo>
                  <a:lnTo>
                    <a:pt x="4427" y="10672"/>
                  </a:lnTo>
                  <a:lnTo>
                    <a:pt x="4335" y="10607"/>
                  </a:lnTo>
                  <a:lnTo>
                    <a:pt x="4230" y="10554"/>
                  </a:lnTo>
                  <a:lnTo>
                    <a:pt x="4139" y="10515"/>
                  </a:lnTo>
                  <a:lnTo>
                    <a:pt x="4034" y="10476"/>
                  </a:lnTo>
                  <a:lnTo>
                    <a:pt x="3929" y="10463"/>
                  </a:lnTo>
                  <a:lnTo>
                    <a:pt x="3825" y="10450"/>
                  </a:lnTo>
                  <a:lnTo>
                    <a:pt x="3602" y="10450"/>
                  </a:lnTo>
                  <a:lnTo>
                    <a:pt x="3497" y="10476"/>
                  </a:lnTo>
                  <a:lnTo>
                    <a:pt x="3379" y="10515"/>
                  </a:lnTo>
                  <a:lnTo>
                    <a:pt x="3261" y="10554"/>
                  </a:lnTo>
                  <a:lnTo>
                    <a:pt x="3144" y="10620"/>
                  </a:lnTo>
                  <a:lnTo>
                    <a:pt x="3131" y="10738"/>
                  </a:lnTo>
                  <a:lnTo>
                    <a:pt x="3131" y="10843"/>
                  </a:lnTo>
                  <a:lnTo>
                    <a:pt x="3144" y="10934"/>
                  </a:lnTo>
                  <a:lnTo>
                    <a:pt x="3183" y="11013"/>
                  </a:lnTo>
                  <a:lnTo>
                    <a:pt x="3222" y="11078"/>
                  </a:lnTo>
                  <a:lnTo>
                    <a:pt x="3275" y="11144"/>
                  </a:lnTo>
                  <a:lnTo>
                    <a:pt x="3340" y="11196"/>
                  </a:lnTo>
                  <a:lnTo>
                    <a:pt x="3406" y="11235"/>
                  </a:lnTo>
                  <a:lnTo>
                    <a:pt x="3550" y="11314"/>
                  </a:lnTo>
                  <a:lnTo>
                    <a:pt x="3707" y="11379"/>
                  </a:lnTo>
                  <a:lnTo>
                    <a:pt x="3851" y="11445"/>
                  </a:lnTo>
                  <a:lnTo>
                    <a:pt x="3916" y="11484"/>
                  </a:lnTo>
                  <a:lnTo>
                    <a:pt x="3982" y="11523"/>
                  </a:lnTo>
                  <a:lnTo>
                    <a:pt x="3877" y="11641"/>
                  </a:lnTo>
                  <a:lnTo>
                    <a:pt x="3759" y="11733"/>
                  </a:lnTo>
                  <a:lnTo>
                    <a:pt x="3641" y="11798"/>
                  </a:lnTo>
                  <a:lnTo>
                    <a:pt x="3510" y="11864"/>
                  </a:lnTo>
                  <a:lnTo>
                    <a:pt x="3379" y="11916"/>
                  </a:lnTo>
                  <a:lnTo>
                    <a:pt x="3235" y="11956"/>
                  </a:lnTo>
                  <a:lnTo>
                    <a:pt x="2947" y="12047"/>
                  </a:lnTo>
                  <a:lnTo>
                    <a:pt x="2659" y="12139"/>
                  </a:lnTo>
                  <a:lnTo>
                    <a:pt x="2502" y="12191"/>
                  </a:lnTo>
                  <a:lnTo>
                    <a:pt x="2358" y="12257"/>
                  </a:lnTo>
                  <a:lnTo>
                    <a:pt x="2227" y="12348"/>
                  </a:lnTo>
                  <a:lnTo>
                    <a:pt x="2083" y="12440"/>
                  </a:lnTo>
                  <a:lnTo>
                    <a:pt x="1965" y="12558"/>
                  </a:lnTo>
                  <a:lnTo>
                    <a:pt x="1834" y="12702"/>
                  </a:lnTo>
                  <a:lnTo>
                    <a:pt x="2148" y="12702"/>
                  </a:lnTo>
                  <a:lnTo>
                    <a:pt x="2279" y="12715"/>
                  </a:lnTo>
                  <a:lnTo>
                    <a:pt x="2410" y="12741"/>
                  </a:lnTo>
                  <a:lnTo>
                    <a:pt x="2541" y="12781"/>
                  </a:lnTo>
                  <a:lnTo>
                    <a:pt x="2659" y="12820"/>
                  </a:lnTo>
                  <a:lnTo>
                    <a:pt x="2882" y="12938"/>
                  </a:lnTo>
                  <a:lnTo>
                    <a:pt x="3078" y="13055"/>
                  </a:lnTo>
                  <a:lnTo>
                    <a:pt x="3275" y="13200"/>
                  </a:lnTo>
                  <a:lnTo>
                    <a:pt x="3484" y="13330"/>
                  </a:lnTo>
                  <a:lnTo>
                    <a:pt x="3681" y="13461"/>
                  </a:lnTo>
                  <a:lnTo>
                    <a:pt x="3576" y="13540"/>
                  </a:lnTo>
                  <a:lnTo>
                    <a:pt x="3471" y="13592"/>
                  </a:lnTo>
                  <a:lnTo>
                    <a:pt x="3340" y="13632"/>
                  </a:lnTo>
                  <a:lnTo>
                    <a:pt x="3209" y="13658"/>
                  </a:lnTo>
                  <a:lnTo>
                    <a:pt x="2934" y="13697"/>
                  </a:lnTo>
                  <a:lnTo>
                    <a:pt x="2659" y="13736"/>
                  </a:lnTo>
                  <a:lnTo>
                    <a:pt x="2528" y="13763"/>
                  </a:lnTo>
                  <a:lnTo>
                    <a:pt x="2410" y="13802"/>
                  </a:lnTo>
                  <a:lnTo>
                    <a:pt x="2306" y="13867"/>
                  </a:lnTo>
                  <a:lnTo>
                    <a:pt x="2201" y="13959"/>
                  </a:lnTo>
                  <a:lnTo>
                    <a:pt x="2162" y="13998"/>
                  </a:lnTo>
                  <a:lnTo>
                    <a:pt x="2135" y="14064"/>
                  </a:lnTo>
                  <a:lnTo>
                    <a:pt x="2096" y="14129"/>
                  </a:lnTo>
                  <a:lnTo>
                    <a:pt x="2070" y="14208"/>
                  </a:lnTo>
                  <a:lnTo>
                    <a:pt x="2044" y="14378"/>
                  </a:lnTo>
                  <a:lnTo>
                    <a:pt x="2031" y="14588"/>
                  </a:lnTo>
                  <a:lnTo>
                    <a:pt x="2253" y="14679"/>
                  </a:lnTo>
                  <a:lnTo>
                    <a:pt x="2463" y="14758"/>
                  </a:lnTo>
                  <a:lnTo>
                    <a:pt x="2672" y="14797"/>
                  </a:lnTo>
                  <a:lnTo>
                    <a:pt x="2895" y="14823"/>
                  </a:lnTo>
                  <a:lnTo>
                    <a:pt x="3104" y="14836"/>
                  </a:lnTo>
                  <a:lnTo>
                    <a:pt x="3314" y="14823"/>
                  </a:lnTo>
                  <a:lnTo>
                    <a:pt x="3523" y="14797"/>
                  </a:lnTo>
                  <a:lnTo>
                    <a:pt x="3746" y="14758"/>
                  </a:lnTo>
                  <a:lnTo>
                    <a:pt x="4165" y="14666"/>
                  </a:lnTo>
                  <a:lnTo>
                    <a:pt x="4584" y="14548"/>
                  </a:lnTo>
                  <a:lnTo>
                    <a:pt x="5003" y="14430"/>
                  </a:lnTo>
                  <a:lnTo>
                    <a:pt x="5213" y="14378"/>
                  </a:lnTo>
                  <a:lnTo>
                    <a:pt x="5435" y="14339"/>
                  </a:lnTo>
                  <a:lnTo>
                    <a:pt x="5488" y="14574"/>
                  </a:lnTo>
                  <a:lnTo>
                    <a:pt x="1834" y="15648"/>
                  </a:lnTo>
                  <a:lnTo>
                    <a:pt x="1991" y="15805"/>
                  </a:lnTo>
                  <a:lnTo>
                    <a:pt x="2148" y="15936"/>
                  </a:lnTo>
                  <a:lnTo>
                    <a:pt x="2319" y="16041"/>
                  </a:lnTo>
                  <a:lnTo>
                    <a:pt x="2489" y="16120"/>
                  </a:lnTo>
                  <a:lnTo>
                    <a:pt x="2659" y="16185"/>
                  </a:lnTo>
                  <a:lnTo>
                    <a:pt x="2842" y="16224"/>
                  </a:lnTo>
                  <a:lnTo>
                    <a:pt x="3013" y="16237"/>
                  </a:lnTo>
                  <a:lnTo>
                    <a:pt x="3196" y="16251"/>
                  </a:lnTo>
                  <a:lnTo>
                    <a:pt x="3379" y="16237"/>
                  </a:lnTo>
                  <a:lnTo>
                    <a:pt x="3563" y="16198"/>
                  </a:lnTo>
                  <a:lnTo>
                    <a:pt x="3759" y="16159"/>
                  </a:lnTo>
                  <a:lnTo>
                    <a:pt x="3942" y="16120"/>
                  </a:lnTo>
                  <a:lnTo>
                    <a:pt x="4335" y="15989"/>
                  </a:lnTo>
                  <a:lnTo>
                    <a:pt x="4741" y="15832"/>
                  </a:lnTo>
                  <a:lnTo>
                    <a:pt x="4663" y="15962"/>
                  </a:lnTo>
                  <a:lnTo>
                    <a:pt x="4610" y="16080"/>
                  </a:lnTo>
                  <a:lnTo>
                    <a:pt x="4584" y="16198"/>
                  </a:lnTo>
                  <a:lnTo>
                    <a:pt x="4571" y="16303"/>
                  </a:lnTo>
                  <a:lnTo>
                    <a:pt x="4571" y="16395"/>
                  </a:lnTo>
                  <a:lnTo>
                    <a:pt x="4584" y="16499"/>
                  </a:lnTo>
                  <a:lnTo>
                    <a:pt x="4623" y="16591"/>
                  </a:lnTo>
                  <a:lnTo>
                    <a:pt x="4663" y="16683"/>
                  </a:lnTo>
                  <a:lnTo>
                    <a:pt x="4505" y="16696"/>
                  </a:lnTo>
                  <a:lnTo>
                    <a:pt x="4348" y="16709"/>
                  </a:lnTo>
                  <a:lnTo>
                    <a:pt x="4204" y="16748"/>
                  </a:lnTo>
                  <a:lnTo>
                    <a:pt x="4060" y="16787"/>
                  </a:lnTo>
                  <a:lnTo>
                    <a:pt x="3929" y="16827"/>
                  </a:lnTo>
                  <a:lnTo>
                    <a:pt x="3798" y="16879"/>
                  </a:lnTo>
                  <a:lnTo>
                    <a:pt x="3681" y="16945"/>
                  </a:lnTo>
                  <a:lnTo>
                    <a:pt x="3563" y="17023"/>
                  </a:lnTo>
                  <a:lnTo>
                    <a:pt x="3445" y="17102"/>
                  </a:lnTo>
                  <a:lnTo>
                    <a:pt x="3340" y="17193"/>
                  </a:lnTo>
                  <a:lnTo>
                    <a:pt x="3235" y="17285"/>
                  </a:lnTo>
                  <a:lnTo>
                    <a:pt x="3144" y="17390"/>
                  </a:lnTo>
                  <a:lnTo>
                    <a:pt x="2960" y="17612"/>
                  </a:lnTo>
                  <a:lnTo>
                    <a:pt x="2790" y="17874"/>
                  </a:lnTo>
                  <a:lnTo>
                    <a:pt x="2895" y="17940"/>
                  </a:lnTo>
                  <a:lnTo>
                    <a:pt x="3013" y="18005"/>
                  </a:lnTo>
                  <a:lnTo>
                    <a:pt x="3131" y="18058"/>
                  </a:lnTo>
                  <a:lnTo>
                    <a:pt x="3248" y="18123"/>
                  </a:lnTo>
                  <a:lnTo>
                    <a:pt x="3288" y="18149"/>
                  </a:lnTo>
                  <a:lnTo>
                    <a:pt x="3327" y="18189"/>
                  </a:lnTo>
                  <a:lnTo>
                    <a:pt x="3353" y="18241"/>
                  </a:lnTo>
                  <a:lnTo>
                    <a:pt x="3379" y="18280"/>
                  </a:lnTo>
                  <a:lnTo>
                    <a:pt x="3379" y="18346"/>
                  </a:lnTo>
                  <a:lnTo>
                    <a:pt x="3379" y="18411"/>
                  </a:lnTo>
                  <a:lnTo>
                    <a:pt x="3353" y="18490"/>
                  </a:lnTo>
                  <a:lnTo>
                    <a:pt x="3314" y="18568"/>
                  </a:lnTo>
                  <a:lnTo>
                    <a:pt x="3170" y="18608"/>
                  </a:lnTo>
                  <a:lnTo>
                    <a:pt x="3026" y="18621"/>
                  </a:lnTo>
                  <a:lnTo>
                    <a:pt x="2882" y="18621"/>
                  </a:lnTo>
                  <a:lnTo>
                    <a:pt x="2738" y="18608"/>
                  </a:lnTo>
                  <a:lnTo>
                    <a:pt x="2463" y="18555"/>
                  </a:lnTo>
                  <a:lnTo>
                    <a:pt x="2319" y="18542"/>
                  </a:lnTo>
                  <a:lnTo>
                    <a:pt x="2175" y="18516"/>
                  </a:lnTo>
                  <a:lnTo>
                    <a:pt x="2214" y="18673"/>
                  </a:lnTo>
                  <a:lnTo>
                    <a:pt x="2266" y="18791"/>
                  </a:lnTo>
                  <a:lnTo>
                    <a:pt x="2332" y="18883"/>
                  </a:lnTo>
                  <a:lnTo>
                    <a:pt x="2410" y="18948"/>
                  </a:lnTo>
                  <a:lnTo>
                    <a:pt x="2489" y="19000"/>
                  </a:lnTo>
                  <a:lnTo>
                    <a:pt x="2581" y="19040"/>
                  </a:lnTo>
                  <a:lnTo>
                    <a:pt x="2672" y="19053"/>
                  </a:lnTo>
                  <a:lnTo>
                    <a:pt x="2777" y="19079"/>
                  </a:lnTo>
                  <a:lnTo>
                    <a:pt x="2987" y="19092"/>
                  </a:lnTo>
                  <a:lnTo>
                    <a:pt x="3183" y="19105"/>
                  </a:lnTo>
                  <a:lnTo>
                    <a:pt x="3275" y="19131"/>
                  </a:lnTo>
                  <a:lnTo>
                    <a:pt x="3366" y="19158"/>
                  </a:lnTo>
                  <a:lnTo>
                    <a:pt x="3458" y="19197"/>
                  </a:lnTo>
                  <a:lnTo>
                    <a:pt x="3523" y="19262"/>
                  </a:lnTo>
                  <a:lnTo>
                    <a:pt x="3497" y="19393"/>
                  </a:lnTo>
                  <a:lnTo>
                    <a:pt x="3471" y="19511"/>
                  </a:lnTo>
                  <a:lnTo>
                    <a:pt x="3432" y="19603"/>
                  </a:lnTo>
                  <a:lnTo>
                    <a:pt x="3379" y="19681"/>
                  </a:lnTo>
                  <a:lnTo>
                    <a:pt x="3327" y="19760"/>
                  </a:lnTo>
                  <a:lnTo>
                    <a:pt x="3261" y="19812"/>
                  </a:lnTo>
                  <a:lnTo>
                    <a:pt x="3183" y="19852"/>
                  </a:lnTo>
                  <a:lnTo>
                    <a:pt x="3117" y="19891"/>
                  </a:lnTo>
                  <a:lnTo>
                    <a:pt x="3039" y="19904"/>
                  </a:lnTo>
                  <a:lnTo>
                    <a:pt x="2947" y="19917"/>
                  </a:lnTo>
                  <a:lnTo>
                    <a:pt x="2777" y="19917"/>
                  </a:lnTo>
                  <a:lnTo>
                    <a:pt x="2594" y="19891"/>
                  </a:lnTo>
                  <a:lnTo>
                    <a:pt x="2410" y="19838"/>
                  </a:lnTo>
                  <a:lnTo>
                    <a:pt x="2266" y="19799"/>
                  </a:lnTo>
                  <a:lnTo>
                    <a:pt x="2109" y="19773"/>
                  </a:lnTo>
                  <a:lnTo>
                    <a:pt x="1965" y="19760"/>
                  </a:lnTo>
                  <a:lnTo>
                    <a:pt x="1808" y="19747"/>
                  </a:lnTo>
                  <a:lnTo>
                    <a:pt x="1651" y="19747"/>
                  </a:lnTo>
                  <a:lnTo>
                    <a:pt x="1494" y="19760"/>
                  </a:lnTo>
                  <a:lnTo>
                    <a:pt x="1140" y="19799"/>
                  </a:lnTo>
                  <a:lnTo>
                    <a:pt x="1245" y="19917"/>
                  </a:lnTo>
                  <a:lnTo>
                    <a:pt x="1363" y="20009"/>
                  </a:lnTo>
                  <a:lnTo>
                    <a:pt x="1481" y="20087"/>
                  </a:lnTo>
                  <a:lnTo>
                    <a:pt x="1598" y="20127"/>
                  </a:lnTo>
                  <a:lnTo>
                    <a:pt x="1716" y="20166"/>
                  </a:lnTo>
                  <a:lnTo>
                    <a:pt x="1821" y="20192"/>
                  </a:lnTo>
                  <a:lnTo>
                    <a:pt x="2018" y="20244"/>
                  </a:lnTo>
                  <a:lnTo>
                    <a:pt x="2607" y="20454"/>
                  </a:lnTo>
                  <a:lnTo>
                    <a:pt x="2908" y="20546"/>
                  </a:lnTo>
                  <a:lnTo>
                    <a:pt x="3209" y="20624"/>
                  </a:lnTo>
                  <a:lnTo>
                    <a:pt x="3510" y="20677"/>
                  </a:lnTo>
                  <a:lnTo>
                    <a:pt x="3667" y="20703"/>
                  </a:lnTo>
                  <a:lnTo>
                    <a:pt x="4139" y="20703"/>
                  </a:lnTo>
                  <a:lnTo>
                    <a:pt x="4296" y="20677"/>
                  </a:lnTo>
                  <a:lnTo>
                    <a:pt x="4453" y="20650"/>
                  </a:lnTo>
                  <a:lnTo>
                    <a:pt x="5029" y="20519"/>
                  </a:lnTo>
                  <a:lnTo>
                    <a:pt x="5605" y="20402"/>
                  </a:lnTo>
                  <a:lnTo>
                    <a:pt x="6182" y="20297"/>
                  </a:lnTo>
                  <a:lnTo>
                    <a:pt x="6758" y="20192"/>
                  </a:lnTo>
                  <a:lnTo>
                    <a:pt x="7334" y="20100"/>
                  </a:lnTo>
                  <a:lnTo>
                    <a:pt x="7910" y="20022"/>
                  </a:lnTo>
                  <a:lnTo>
                    <a:pt x="9062" y="19878"/>
                  </a:lnTo>
                  <a:lnTo>
                    <a:pt x="10228" y="19760"/>
                  </a:lnTo>
                  <a:lnTo>
                    <a:pt x="11393" y="19681"/>
                  </a:lnTo>
                  <a:lnTo>
                    <a:pt x="12572" y="19616"/>
                  </a:lnTo>
                  <a:lnTo>
                    <a:pt x="13737" y="19564"/>
                  </a:lnTo>
                  <a:lnTo>
                    <a:pt x="14470" y="19537"/>
                  </a:lnTo>
                  <a:lnTo>
                    <a:pt x="15191" y="19498"/>
                  </a:lnTo>
                  <a:lnTo>
                    <a:pt x="15924" y="19459"/>
                  </a:lnTo>
                  <a:lnTo>
                    <a:pt x="16644" y="19393"/>
                  </a:lnTo>
                  <a:lnTo>
                    <a:pt x="18399" y="19249"/>
                  </a:lnTo>
                  <a:lnTo>
                    <a:pt x="20140" y="19092"/>
                  </a:lnTo>
                  <a:lnTo>
                    <a:pt x="21895" y="18935"/>
                  </a:lnTo>
                  <a:lnTo>
                    <a:pt x="23637" y="18791"/>
                  </a:lnTo>
                  <a:lnTo>
                    <a:pt x="24121" y="18765"/>
                  </a:lnTo>
                  <a:lnTo>
                    <a:pt x="24593" y="18739"/>
                  </a:lnTo>
                  <a:lnTo>
                    <a:pt x="25548" y="18712"/>
                  </a:lnTo>
                  <a:lnTo>
                    <a:pt x="26504" y="18699"/>
                  </a:lnTo>
                  <a:lnTo>
                    <a:pt x="27460" y="18660"/>
                  </a:lnTo>
                  <a:lnTo>
                    <a:pt x="29424" y="18568"/>
                  </a:lnTo>
                  <a:lnTo>
                    <a:pt x="31402" y="18477"/>
                  </a:lnTo>
                  <a:lnTo>
                    <a:pt x="35343" y="18320"/>
                  </a:lnTo>
                  <a:lnTo>
                    <a:pt x="36090" y="18293"/>
                  </a:lnTo>
                  <a:lnTo>
                    <a:pt x="36836" y="18280"/>
                  </a:lnTo>
                  <a:lnTo>
                    <a:pt x="38329" y="18280"/>
                  </a:lnTo>
                  <a:lnTo>
                    <a:pt x="39835" y="18293"/>
                  </a:lnTo>
                  <a:lnTo>
                    <a:pt x="41327" y="18306"/>
                  </a:lnTo>
                  <a:lnTo>
                    <a:pt x="44077" y="18320"/>
                  </a:lnTo>
                  <a:lnTo>
                    <a:pt x="45452" y="18320"/>
                  </a:lnTo>
                  <a:lnTo>
                    <a:pt x="46814" y="18346"/>
                  </a:lnTo>
                  <a:lnTo>
                    <a:pt x="48189" y="18385"/>
                  </a:lnTo>
                  <a:lnTo>
                    <a:pt x="49564" y="18424"/>
                  </a:lnTo>
                  <a:lnTo>
                    <a:pt x="50939" y="18490"/>
                  </a:lnTo>
                  <a:lnTo>
                    <a:pt x="52314" y="18581"/>
                  </a:lnTo>
                  <a:lnTo>
                    <a:pt x="54055" y="18699"/>
                  </a:lnTo>
                  <a:lnTo>
                    <a:pt x="55797" y="18843"/>
                  </a:lnTo>
                  <a:lnTo>
                    <a:pt x="57539" y="18987"/>
                  </a:lnTo>
                  <a:lnTo>
                    <a:pt x="59280" y="19118"/>
                  </a:lnTo>
                  <a:lnTo>
                    <a:pt x="61270" y="19275"/>
                  </a:lnTo>
                  <a:lnTo>
                    <a:pt x="62266" y="19354"/>
                  </a:lnTo>
                  <a:lnTo>
                    <a:pt x="63261" y="19446"/>
                  </a:lnTo>
                  <a:lnTo>
                    <a:pt x="64754" y="19616"/>
                  </a:lnTo>
                  <a:lnTo>
                    <a:pt x="66233" y="19812"/>
                  </a:lnTo>
                  <a:lnTo>
                    <a:pt x="67726" y="20022"/>
                  </a:lnTo>
                  <a:lnTo>
                    <a:pt x="69206" y="20231"/>
                  </a:lnTo>
                  <a:lnTo>
                    <a:pt x="69965" y="20336"/>
                  </a:lnTo>
                  <a:lnTo>
                    <a:pt x="70712" y="20441"/>
                  </a:lnTo>
                  <a:lnTo>
                    <a:pt x="72218" y="20624"/>
                  </a:lnTo>
                  <a:lnTo>
                    <a:pt x="72964" y="20729"/>
                  </a:lnTo>
                  <a:lnTo>
                    <a:pt x="73723" y="20834"/>
                  </a:lnTo>
                  <a:lnTo>
                    <a:pt x="74470" y="20965"/>
                  </a:lnTo>
                  <a:lnTo>
                    <a:pt x="75216" y="21109"/>
                  </a:lnTo>
                  <a:lnTo>
                    <a:pt x="75426" y="21161"/>
                  </a:lnTo>
                  <a:lnTo>
                    <a:pt x="75661" y="21200"/>
                  </a:lnTo>
                  <a:lnTo>
                    <a:pt x="75884" y="21227"/>
                  </a:lnTo>
                  <a:lnTo>
                    <a:pt x="76133" y="21227"/>
                  </a:lnTo>
                  <a:lnTo>
                    <a:pt x="76251" y="21213"/>
                  </a:lnTo>
                  <a:lnTo>
                    <a:pt x="76382" y="21187"/>
                  </a:lnTo>
                  <a:lnTo>
                    <a:pt x="76499" y="21161"/>
                  </a:lnTo>
                  <a:lnTo>
                    <a:pt x="76630" y="21109"/>
                  </a:lnTo>
                  <a:lnTo>
                    <a:pt x="76748" y="21056"/>
                  </a:lnTo>
                  <a:lnTo>
                    <a:pt x="76866" y="20978"/>
                  </a:lnTo>
                  <a:lnTo>
                    <a:pt x="76997" y="20899"/>
                  </a:lnTo>
                  <a:lnTo>
                    <a:pt x="77115" y="20794"/>
                  </a:lnTo>
                  <a:lnTo>
                    <a:pt x="75138" y="19721"/>
                  </a:lnTo>
                  <a:lnTo>
                    <a:pt x="75269" y="19721"/>
                  </a:lnTo>
                  <a:lnTo>
                    <a:pt x="75400" y="19734"/>
                  </a:lnTo>
                  <a:lnTo>
                    <a:pt x="75648" y="19786"/>
                  </a:lnTo>
                  <a:lnTo>
                    <a:pt x="75884" y="19825"/>
                  </a:lnTo>
                  <a:lnTo>
                    <a:pt x="76094" y="19865"/>
                  </a:lnTo>
                  <a:lnTo>
                    <a:pt x="76198" y="19878"/>
                  </a:lnTo>
                  <a:lnTo>
                    <a:pt x="76303" y="19878"/>
                  </a:lnTo>
                  <a:lnTo>
                    <a:pt x="76408" y="19865"/>
                  </a:lnTo>
                  <a:lnTo>
                    <a:pt x="76499" y="19838"/>
                  </a:lnTo>
                  <a:lnTo>
                    <a:pt x="76591" y="19786"/>
                  </a:lnTo>
                  <a:lnTo>
                    <a:pt x="76670" y="19721"/>
                  </a:lnTo>
                  <a:lnTo>
                    <a:pt x="76761" y="19642"/>
                  </a:lnTo>
                  <a:lnTo>
                    <a:pt x="76840" y="19537"/>
                  </a:lnTo>
                  <a:lnTo>
                    <a:pt x="76722" y="19393"/>
                  </a:lnTo>
                  <a:lnTo>
                    <a:pt x="76578" y="19262"/>
                  </a:lnTo>
                  <a:lnTo>
                    <a:pt x="76434" y="19144"/>
                  </a:lnTo>
                  <a:lnTo>
                    <a:pt x="76290" y="19040"/>
                  </a:lnTo>
                  <a:lnTo>
                    <a:pt x="75963" y="18856"/>
                  </a:lnTo>
                  <a:lnTo>
                    <a:pt x="75635" y="18647"/>
                  </a:lnTo>
                  <a:lnTo>
                    <a:pt x="76421" y="18581"/>
                  </a:lnTo>
                  <a:lnTo>
                    <a:pt x="76395" y="18450"/>
                  </a:lnTo>
                  <a:lnTo>
                    <a:pt x="76369" y="18333"/>
                  </a:lnTo>
                  <a:lnTo>
                    <a:pt x="76329" y="18215"/>
                  </a:lnTo>
                  <a:lnTo>
                    <a:pt x="76290" y="18110"/>
                  </a:lnTo>
                  <a:lnTo>
                    <a:pt x="76238" y="18005"/>
                  </a:lnTo>
                  <a:lnTo>
                    <a:pt x="76172" y="17927"/>
                  </a:lnTo>
                  <a:lnTo>
                    <a:pt x="76107" y="17848"/>
                  </a:lnTo>
                  <a:lnTo>
                    <a:pt x="76028" y="17770"/>
                  </a:lnTo>
                  <a:lnTo>
                    <a:pt x="75950" y="17717"/>
                  </a:lnTo>
                  <a:lnTo>
                    <a:pt x="75871" y="17652"/>
                  </a:lnTo>
                  <a:lnTo>
                    <a:pt x="75766" y="17612"/>
                  </a:lnTo>
                  <a:lnTo>
                    <a:pt x="75661" y="17573"/>
                  </a:lnTo>
                  <a:lnTo>
                    <a:pt x="75557" y="17534"/>
                  </a:lnTo>
                  <a:lnTo>
                    <a:pt x="75439" y="17508"/>
                  </a:lnTo>
                  <a:lnTo>
                    <a:pt x="75177" y="17468"/>
                  </a:lnTo>
                  <a:lnTo>
                    <a:pt x="74719" y="17403"/>
                  </a:lnTo>
                  <a:lnTo>
                    <a:pt x="74260" y="17337"/>
                  </a:lnTo>
                  <a:lnTo>
                    <a:pt x="73344" y="17167"/>
                  </a:lnTo>
                  <a:lnTo>
                    <a:pt x="72820" y="17089"/>
                  </a:lnTo>
                  <a:lnTo>
                    <a:pt x="72545" y="17049"/>
                  </a:lnTo>
                  <a:lnTo>
                    <a:pt x="72270" y="16984"/>
                  </a:lnTo>
                  <a:lnTo>
                    <a:pt x="72126" y="16945"/>
                  </a:lnTo>
                  <a:lnTo>
                    <a:pt x="71995" y="16892"/>
                  </a:lnTo>
                  <a:lnTo>
                    <a:pt x="71851" y="16827"/>
                  </a:lnTo>
                  <a:lnTo>
                    <a:pt x="71707" y="16761"/>
                  </a:lnTo>
                  <a:lnTo>
                    <a:pt x="71576" y="16683"/>
                  </a:lnTo>
                  <a:lnTo>
                    <a:pt x="71432" y="16578"/>
                  </a:lnTo>
                  <a:lnTo>
                    <a:pt x="71288" y="16473"/>
                  </a:lnTo>
                  <a:lnTo>
                    <a:pt x="71157" y="16342"/>
                  </a:lnTo>
                  <a:lnTo>
                    <a:pt x="71327" y="16368"/>
                  </a:lnTo>
                  <a:lnTo>
                    <a:pt x="71497" y="16382"/>
                  </a:lnTo>
                  <a:lnTo>
                    <a:pt x="71655" y="16382"/>
                  </a:lnTo>
                  <a:lnTo>
                    <a:pt x="71825" y="16368"/>
                  </a:lnTo>
                  <a:lnTo>
                    <a:pt x="72126" y="16342"/>
                  </a:lnTo>
                  <a:lnTo>
                    <a:pt x="72414" y="16290"/>
                  </a:lnTo>
                  <a:lnTo>
                    <a:pt x="72689" y="16237"/>
                  </a:lnTo>
                  <a:lnTo>
                    <a:pt x="72964" y="16211"/>
                  </a:lnTo>
                  <a:lnTo>
                    <a:pt x="73226" y="16211"/>
                  </a:lnTo>
                  <a:lnTo>
                    <a:pt x="73357" y="16224"/>
                  </a:lnTo>
                  <a:lnTo>
                    <a:pt x="73488" y="16264"/>
                  </a:lnTo>
                  <a:lnTo>
                    <a:pt x="73867" y="16368"/>
                  </a:lnTo>
                  <a:lnTo>
                    <a:pt x="74234" y="16447"/>
                  </a:lnTo>
                  <a:lnTo>
                    <a:pt x="75007" y="16591"/>
                  </a:lnTo>
                  <a:lnTo>
                    <a:pt x="75766" y="16735"/>
                  </a:lnTo>
                  <a:lnTo>
                    <a:pt x="76146" y="16814"/>
                  </a:lnTo>
                  <a:lnTo>
                    <a:pt x="76513" y="16905"/>
                  </a:lnTo>
                  <a:lnTo>
                    <a:pt x="76670" y="16945"/>
                  </a:lnTo>
                  <a:lnTo>
                    <a:pt x="76814" y="16958"/>
                  </a:lnTo>
                  <a:lnTo>
                    <a:pt x="76932" y="16945"/>
                  </a:lnTo>
                  <a:lnTo>
                    <a:pt x="77049" y="16905"/>
                  </a:lnTo>
                  <a:lnTo>
                    <a:pt x="77154" y="16853"/>
                  </a:lnTo>
                  <a:lnTo>
                    <a:pt x="77259" y="16787"/>
                  </a:lnTo>
                  <a:lnTo>
                    <a:pt x="77377" y="16696"/>
                  </a:lnTo>
                  <a:lnTo>
                    <a:pt x="77482" y="16591"/>
                  </a:lnTo>
                  <a:lnTo>
                    <a:pt x="77220" y="16382"/>
                  </a:lnTo>
                  <a:lnTo>
                    <a:pt x="76945" y="16198"/>
                  </a:lnTo>
                  <a:lnTo>
                    <a:pt x="76657" y="16041"/>
                  </a:lnTo>
                  <a:lnTo>
                    <a:pt x="76369" y="15910"/>
                  </a:lnTo>
                  <a:lnTo>
                    <a:pt x="76080" y="15805"/>
                  </a:lnTo>
                  <a:lnTo>
                    <a:pt x="75779" y="15714"/>
                  </a:lnTo>
                  <a:lnTo>
                    <a:pt x="75478" y="15635"/>
                  </a:lnTo>
                  <a:lnTo>
                    <a:pt x="75164" y="15570"/>
                  </a:lnTo>
                  <a:lnTo>
                    <a:pt x="74863" y="15517"/>
                  </a:lnTo>
                  <a:lnTo>
                    <a:pt x="74548" y="15465"/>
                  </a:lnTo>
                  <a:lnTo>
                    <a:pt x="73920" y="15386"/>
                  </a:lnTo>
                  <a:lnTo>
                    <a:pt x="73304" y="15295"/>
                  </a:lnTo>
                  <a:lnTo>
                    <a:pt x="72990" y="15242"/>
                  </a:lnTo>
                  <a:lnTo>
                    <a:pt x="72689" y="15177"/>
                  </a:lnTo>
                  <a:lnTo>
                    <a:pt x="72741" y="15085"/>
                  </a:lnTo>
                  <a:lnTo>
                    <a:pt x="72807" y="15033"/>
                  </a:lnTo>
                  <a:lnTo>
                    <a:pt x="72872" y="14993"/>
                  </a:lnTo>
                  <a:lnTo>
                    <a:pt x="72938" y="14967"/>
                  </a:lnTo>
                  <a:lnTo>
                    <a:pt x="73200" y="14967"/>
                  </a:lnTo>
                  <a:lnTo>
                    <a:pt x="73606" y="14993"/>
                  </a:lnTo>
                  <a:lnTo>
                    <a:pt x="74012" y="15033"/>
                  </a:lnTo>
                  <a:lnTo>
                    <a:pt x="74417" y="15072"/>
                  </a:lnTo>
                  <a:lnTo>
                    <a:pt x="74823" y="15138"/>
                  </a:lnTo>
                  <a:lnTo>
                    <a:pt x="75635" y="15282"/>
                  </a:lnTo>
                  <a:lnTo>
                    <a:pt x="76434" y="15426"/>
                  </a:lnTo>
                  <a:lnTo>
                    <a:pt x="76761" y="15465"/>
                  </a:lnTo>
                  <a:lnTo>
                    <a:pt x="76905" y="15478"/>
                  </a:lnTo>
                  <a:lnTo>
                    <a:pt x="77141" y="15478"/>
                  </a:lnTo>
                  <a:lnTo>
                    <a:pt x="77259" y="15465"/>
                  </a:lnTo>
                  <a:lnTo>
                    <a:pt x="77351" y="15439"/>
                  </a:lnTo>
                  <a:lnTo>
                    <a:pt x="77442" y="15399"/>
                  </a:lnTo>
                  <a:lnTo>
                    <a:pt x="77521" y="15347"/>
                  </a:lnTo>
                  <a:lnTo>
                    <a:pt x="77586" y="15295"/>
                  </a:lnTo>
                  <a:lnTo>
                    <a:pt x="77652" y="15216"/>
                  </a:lnTo>
                  <a:lnTo>
                    <a:pt x="77717" y="15124"/>
                  </a:lnTo>
                  <a:lnTo>
                    <a:pt x="77770" y="15020"/>
                  </a:lnTo>
                  <a:lnTo>
                    <a:pt x="77809" y="14915"/>
                  </a:lnTo>
                  <a:lnTo>
                    <a:pt x="77861" y="14771"/>
                  </a:lnTo>
                  <a:lnTo>
                    <a:pt x="77901" y="14627"/>
                  </a:lnTo>
                  <a:lnTo>
                    <a:pt x="77613" y="14496"/>
                  </a:lnTo>
                  <a:lnTo>
                    <a:pt x="77324" y="14391"/>
                  </a:lnTo>
                  <a:lnTo>
                    <a:pt x="77036" y="14286"/>
                  </a:lnTo>
                  <a:lnTo>
                    <a:pt x="76735" y="14195"/>
                  </a:lnTo>
                  <a:lnTo>
                    <a:pt x="76434" y="14129"/>
                  </a:lnTo>
                  <a:lnTo>
                    <a:pt x="76133" y="14064"/>
                  </a:lnTo>
                  <a:lnTo>
                    <a:pt x="75517" y="13946"/>
                  </a:lnTo>
                  <a:lnTo>
                    <a:pt x="74247" y="13750"/>
                  </a:lnTo>
                  <a:lnTo>
                    <a:pt x="73606" y="13632"/>
                  </a:lnTo>
                  <a:lnTo>
                    <a:pt x="73291" y="13553"/>
                  </a:lnTo>
                  <a:lnTo>
                    <a:pt x="72964" y="13488"/>
                  </a:lnTo>
                  <a:lnTo>
                    <a:pt x="73108" y="13370"/>
                  </a:lnTo>
                  <a:lnTo>
                    <a:pt x="73252" y="13291"/>
                  </a:lnTo>
                  <a:lnTo>
                    <a:pt x="73370" y="13239"/>
                  </a:lnTo>
                  <a:lnTo>
                    <a:pt x="73501" y="13213"/>
                  </a:lnTo>
                  <a:lnTo>
                    <a:pt x="73619" y="13200"/>
                  </a:lnTo>
                  <a:lnTo>
                    <a:pt x="73723" y="13200"/>
                  </a:lnTo>
                  <a:lnTo>
                    <a:pt x="73933" y="13226"/>
                  </a:lnTo>
                  <a:lnTo>
                    <a:pt x="74706" y="13357"/>
                  </a:lnTo>
                  <a:lnTo>
                    <a:pt x="75465" y="13488"/>
                  </a:lnTo>
                  <a:lnTo>
                    <a:pt x="76238" y="13632"/>
                  </a:lnTo>
                  <a:lnTo>
                    <a:pt x="76997" y="13789"/>
                  </a:lnTo>
                  <a:lnTo>
                    <a:pt x="77167" y="13815"/>
                  </a:lnTo>
                  <a:lnTo>
                    <a:pt x="77338" y="13841"/>
                  </a:lnTo>
                  <a:lnTo>
                    <a:pt x="77508" y="13854"/>
                  </a:lnTo>
                  <a:lnTo>
                    <a:pt x="77678" y="13841"/>
                  </a:lnTo>
                  <a:lnTo>
                    <a:pt x="77835" y="13802"/>
                  </a:lnTo>
                  <a:lnTo>
                    <a:pt x="78005" y="13736"/>
                  </a:lnTo>
                  <a:lnTo>
                    <a:pt x="78084" y="13684"/>
                  </a:lnTo>
                  <a:lnTo>
                    <a:pt x="78163" y="13632"/>
                  </a:lnTo>
                  <a:lnTo>
                    <a:pt x="78241" y="13566"/>
                  </a:lnTo>
                  <a:lnTo>
                    <a:pt x="78320" y="13488"/>
                  </a:lnTo>
                  <a:lnTo>
                    <a:pt x="77927" y="13200"/>
                  </a:lnTo>
                  <a:lnTo>
                    <a:pt x="77730" y="13055"/>
                  </a:lnTo>
                  <a:lnTo>
                    <a:pt x="77547" y="12925"/>
                  </a:lnTo>
                  <a:lnTo>
                    <a:pt x="77338" y="12820"/>
                  </a:lnTo>
                  <a:lnTo>
                    <a:pt x="77128" y="12715"/>
                  </a:lnTo>
                  <a:lnTo>
                    <a:pt x="76919" y="12636"/>
                  </a:lnTo>
                  <a:lnTo>
                    <a:pt x="76683" y="12571"/>
                  </a:lnTo>
                  <a:lnTo>
                    <a:pt x="76120" y="12453"/>
                  </a:lnTo>
                  <a:lnTo>
                    <a:pt x="75557" y="12361"/>
                  </a:lnTo>
                  <a:lnTo>
                    <a:pt x="75007" y="12257"/>
                  </a:lnTo>
                  <a:lnTo>
                    <a:pt x="74444" y="12126"/>
                  </a:lnTo>
                  <a:lnTo>
                    <a:pt x="74169" y="12060"/>
                  </a:lnTo>
                  <a:lnTo>
                    <a:pt x="73907" y="11969"/>
                  </a:lnTo>
                  <a:lnTo>
                    <a:pt x="73632" y="11877"/>
                  </a:lnTo>
                  <a:lnTo>
                    <a:pt x="73370" y="11772"/>
                  </a:lnTo>
                  <a:lnTo>
                    <a:pt x="73121" y="11641"/>
                  </a:lnTo>
                  <a:lnTo>
                    <a:pt x="72859" y="11497"/>
                  </a:lnTo>
                  <a:lnTo>
                    <a:pt x="72624" y="11340"/>
                  </a:lnTo>
                  <a:lnTo>
                    <a:pt x="72388" y="11157"/>
                  </a:lnTo>
                  <a:lnTo>
                    <a:pt x="72597" y="11144"/>
                  </a:lnTo>
                  <a:lnTo>
                    <a:pt x="72702" y="11144"/>
                  </a:lnTo>
                  <a:lnTo>
                    <a:pt x="72820" y="11157"/>
                  </a:lnTo>
                  <a:lnTo>
                    <a:pt x="75033" y="11550"/>
                  </a:lnTo>
                  <a:lnTo>
                    <a:pt x="77246" y="11956"/>
                  </a:lnTo>
                  <a:lnTo>
                    <a:pt x="77403" y="11982"/>
                  </a:lnTo>
                  <a:lnTo>
                    <a:pt x="77560" y="12008"/>
                  </a:lnTo>
                  <a:lnTo>
                    <a:pt x="77861" y="12008"/>
                  </a:lnTo>
                  <a:lnTo>
                    <a:pt x="78005" y="11982"/>
                  </a:lnTo>
                  <a:lnTo>
                    <a:pt x="78136" y="11916"/>
                  </a:lnTo>
                  <a:lnTo>
                    <a:pt x="78189" y="11890"/>
                  </a:lnTo>
                  <a:lnTo>
                    <a:pt x="78254" y="11838"/>
                  </a:lnTo>
                  <a:lnTo>
                    <a:pt x="78307" y="11785"/>
                  </a:lnTo>
                  <a:lnTo>
                    <a:pt x="78359" y="11720"/>
                  </a:lnTo>
                  <a:lnTo>
                    <a:pt x="78398" y="11654"/>
                  </a:lnTo>
                  <a:lnTo>
                    <a:pt x="78424" y="11602"/>
                  </a:lnTo>
                  <a:lnTo>
                    <a:pt x="78437" y="11550"/>
                  </a:lnTo>
                  <a:lnTo>
                    <a:pt x="78437" y="11497"/>
                  </a:lnTo>
                  <a:lnTo>
                    <a:pt x="78424" y="11458"/>
                  </a:lnTo>
                  <a:lnTo>
                    <a:pt x="78398" y="11406"/>
                  </a:lnTo>
                  <a:lnTo>
                    <a:pt x="78333" y="11327"/>
                  </a:lnTo>
                  <a:lnTo>
                    <a:pt x="78254" y="11248"/>
                  </a:lnTo>
                  <a:lnTo>
                    <a:pt x="78163" y="11183"/>
                  </a:lnTo>
                  <a:lnTo>
                    <a:pt x="78084" y="11104"/>
                  </a:lnTo>
                  <a:lnTo>
                    <a:pt x="78005" y="11039"/>
                  </a:lnTo>
                  <a:lnTo>
                    <a:pt x="78058" y="10973"/>
                  </a:lnTo>
                  <a:lnTo>
                    <a:pt x="78123" y="10921"/>
                  </a:lnTo>
                  <a:lnTo>
                    <a:pt x="78189" y="10895"/>
                  </a:lnTo>
                  <a:lnTo>
                    <a:pt x="78254" y="10869"/>
                  </a:lnTo>
                  <a:lnTo>
                    <a:pt x="78320" y="10856"/>
                  </a:lnTo>
                  <a:lnTo>
                    <a:pt x="78385" y="10843"/>
                  </a:lnTo>
                  <a:lnTo>
                    <a:pt x="78804" y="10843"/>
                  </a:lnTo>
                  <a:lnTo>
                    <a:pt x="78870" y="10829"/>
                  </a:lnTo>
                  <a:lnTo>
                    <a:pt x="78935" y="10803"/>
                  </a:lnTo>
                  <a:lnTo>
                    <a:pt x="78987" y="10764"/>
                  </a:lnTo>
                  <a:lnTo>
                    <a:pt x="79040" y="10725"/>
                  </a:lnTo>
                  <a:lnTo>
                    <a:pt x="79014" y="10633"/>
                  </a:lnTo>
                  <a:lnTo>
                    <a:pt x="78974" y="10568"/>
                  </a:lnTo>
                  <a:lnTo>
                    <a:pt x="78935" y="10502"/>
                  </a:lnTo>
                  <a:lnTo>
                    <a:pt x="78883" y="10463"/>
                  </a:lnTo>
                  <a:lnTo>
                    <a:pt x="78817" y="10423"/>
                  </a:lnTo>
                  <a:lnTo>
                    <a:pt x="78752" y="10397"/>
                  </a:lnTo>
                  <a:lnTo>
                    <a:pt x="78608" y="10345"/>
                  </a:lnTo>
                  <a:lnTo>
                    <a:pt x="78464" y="10279"/>
                  </a:lnTo>
                  <a:lnTo>
                    <a:pt x="78398" y="10253"/>
                  </a:lnTo>
                  <a:lnTo>
                    <a:pt x="78346" y="10214"/>
                  </a:lnTo>
                  <a:lnTo>
                    <a:pt x="78280" y="10162"/>
                  </a:lnTo>
                  <a:lnTo>
                    <a:pt x="78241" y="10109"/>
                  </a:lnTo>
                  <a:lnTo>
                    <a:pt x="78215" y="10031"/>
                  </a:lnTo>
                  <a:lnTo>
                    <a:pt x="78189" y="9939"/>
                  </a:lnTo>
                  <a:lnTo>
                    <a:pt x="78280" y="9874"/>
                  </a:lnTo>
                  <a:lnTo>
                    <a:pt x="78372" y="9808"/>
                  </a:lnTo>
                  <a:lnTo>
                    <a:pt x="78464" y="9769"/>
                  </a:lnTo>
                  <a:lnTo>
                    <a:pt x="78568" y="9743"/>
                  </a:lnTo>
                  <a:lnTo>
                    <a:pt x="78673" y="9729"/>
                  </a:lnTo>
                  <a:lnTo>
                    <a:pt x="78778" y="9716"/>
                  </a:lnTo>
                  <a:lnTo>
                    <a:pt x="78987" y="9716"/>
                  </a:lnTo>
                  <a:lnTo>
                    <a:pt x="79210" y="9729"/>
                  </a:lnTo>
                  <a:lnTo>
                    <a:pt x="79433" y="9716"/>
                  </a:lnTo>
                  <a:lnTo>
                    <a:pt x="79551" y="9703"/>
                  </a:lnTo>
                  <a:lnTo>
                    <a:pt x="79655" y="9690"/>
                  </a:lnTo>
                  <a:lnTo>
                    <a:pt x="79773" y="9664"/>
                  </a:lnTo>
                  <a:lnTo>
                    <a:pt x="79878" y="9612"/>
                  </a:lnTo>
                  <a:lnTo>
                    <a:pt x="79773" y="9468"/>
                  </a:lnTo>
                  <a:lnTo>
                    <a:pt x="79655" y="9324"/>
                  </a:lnTo>
                  <a:lnTo>
                    <a:pt x="79537" y="9206"/>
                  </a:lnTo>
                  <a:lnTo>
                    <a:pt x="79420" y="9088"/>
                  </a:lnTo>
                  <a:lnTo>
                    <a:pt x="79289" y="8996"/>
                  </a:lnTo>
                  <a:lnTo>
                    <a:pt x="79158" y="8918"/>
                  </a:lnTo>
                  <a:lnTo>
                    <a:pt x="79014" y="8839"/>
                  </a:lnTo>
                  <a:lnTo>
                    <a:pt x="78870" y="8774"/>
                  </a:lnTo>
                  <a:lnTo>
                    <a:pt x="78582" y="8669"/>
                  </a:lnTo>
                  <a:lnTo>
                    <a:pt x="78280" y="8590"/>
                  </a:lnTo>
                  <a:lnTo>
                    <a:pt x="77652" y="8433"/>
                  </a:lnTo>
                  <a:lnTo>
                    <a:pt x="77468" y="8407"/>
                  </a:lnTo>
                  <a:lnTo>
                    <a:pt x="77272" y="8381"/>
                  </a:lnTo>
                  <a:lnTo>
                    <a:pt x="77076" y="8355"/>
                  </a:lnTo>
                  <a:lnTo>
                    <a:pt x="76879" y="8315"/>
                  </a:lnTo>
                  <a:lnTo>
                    <a:pt x="76788" y="8289"/>
                  </a:lnTo>
                  <a:lnTo>
                    <a:pt x="76709" y="8250"/>
                  </a:lnTo>
                  <a:lnTo>
                    <a:pt x="76617" y="8197"/>
                  </a:lnTo>
                  <a:lnTo>
                    <a:pt x="76552" y="8132"/>
                  </a:lnTo>
                  <a:lnTo>
                    <a:pt x="76486" y="8066"/>
                  </a:lnTo>
                  <a:lnTo>
                    <a:pt x="76421" y="7975"/>
                  </a:lnTo>
                  <a:lnTo>
                    <a:pt x="76382" y="7857"/>
                  </a:lnTo>
                  <a:lnTo>
                    <a:pt x="76342" y="7739"/>
                  </a:lnTo>
                  <a:lnTo>
                    <a:pt x="76238" y="7791"/>
                  </a:lnTo>
                  <a:lnTo>
                    <a:pt x="76094" y="7818"/>
                  </a:lnTo>
                  <a:lnTo>
                    <a:pt x="75923" y="7844"/>
                  </a:lnTo>
                  <a:lnTo>
                    <a:pt x="75727" y="7857"/>
                  </a:lnTo>
                  <a:lnTo>
                    <a:pt x="75517" y="7857"/>
                  </a:lnTo>
                  <a:lnTo>
                    <a:pt x="75282" y="7844"/>
                  </a:lnTo>
                  <a:lnTo>
                    <a:pt x="75020" y="7818"/>
                  </a:lnTo>
                  <a:lnTo>
                    <a:pt x="74758" y="7778"/>
                  </a:lnTo>
                  <a:lnTo>
                    <a:pt x="74496" y="7739"/>
                  </a:lnTo>
                  <a:lnTo>
                    <a:pt x="74208" y="7687"/>
                  </a:lnTo>
                  <a:lnTo>
                    <a:pt x="73933" y="7621"/>
                  </a:lnTo>
                  <a:lnTo>
                    <a:pt x="73671" y="7543"/>
                  </a:lnTo>
                  <a:lnTo>
                    <a:pt x="73396" y="7464"/>
                  </a:lnTo>
                  <a:lnTo>
                    <a:pt x="73147" y="7372"/>
                  </a:lnTo>
                  <a:lnTo>
                    <a:pt x="72898" y="7268"/>
                  </a:lnTo>
                  <a:lnTo>
                    <a:pt x="72676" y="7163"/>
                  </a:lnTo>
                  <a:lnTo>
                    <a:pt x="72768" y="7084"/>
                  </a:lnTo>
                  <a:lnTo>
                    <a:pt x="72872" y="7019"/>
                  </a:lnTo>
                  <a:lnTo>
                    <a:pt x="72977" y="6967"/>
                  </a:lnTo>
                  <a:lnTo>
                    <a:pt x="73082" y="6927"/>
                  </a:lnTo>
                  <a:lnTo>
                    <a:pt x="73200" y="6901"/>
                  </a:lnTo>
                  <a:lnTo>
                    <a:pt x="73318" y="6888"/>
                  </a:lnTo>
                  <a:lnTo>
                    <a:pt x="73566" y="6862"/>
                  </a:lnTo>
                  <a:lnTo>
                    <a:pt x="73802" y="6822"/>
                  </a:lnTo>
                  <a:lnTo>
                    <a:pt x="73920" y="6796"/>
                  </a:lnTo>
                  <a:lnTo>
                    <a:pt x="74025" y="6757"/>
                  </a:lnTo>
                  <a:lnTo>
                    <a:pt x="74129" y="6692"/>
                  </a:lnTo>
                  <a:lnTo>
                    <a:pt x="74221" y="6626"/>
                  </a:lnTo>
                  <a:lnTo>
                    <a:pt x="74300" y="6534"/>
                  </a:lnTo>
                  <a:lnTo>
                    <a:pt x="74378" y="6417"/>
                  </a:lnTo>
                  <a:lnTo>
                    <a:pt x="74287" y="6325"/>
                  </a:lnTo>
                  <a:lnTo>
                    <a:pt x="74182" y="6259"/>
                  </a:lnTo>
                  <a:lnTo>
                    <a:pt x="74064" y="6194"/>
                  </a:lnTo>
                  <a:lnTo>
                    <a:pt x="73946" y="6142"/>
                  </a:lnTo>
                  <a:lnTo>
                    <a:pt x="73684" y="6050"/>
                  </a:lnTo>
                  <a:lnTo>
                    <a:pt x="73553" y="5998"/>
                  </a:lnTo>
                  <a:lnTo>
                    <a:pt x="73409" y="5919"/>
                  </a:lnTo>
                  <a:lnTo>
                    <a:pt x="73540" y="5853"/>
                  </a:lnTo>
                  <a:lnTo>
                    <a:pt x="73658" y="5775"/>
                  </a:lnTo>
                  <a:lnTo>
                    <a:pt x="73750" y="5683"/>
                  </a:lnTo>
                  <a:lnTo>
                    <a:pt x="73828" y="5592"/>
                  </a:lnTo>
                  <a:lnTo>
                    <a:pt x="73881" y="5487"/>
                  </a:lnTo>
                  <a:lnTo>
                    <a:pt x="73933" y="5382"/>
                  </a:lnTo>
                  <a:lnTo>
                    <a:pt x="73972" y="5264"/>
                  </a:lnTo>
                  <a:lnTo>
                    <a:pt x="73998" y="5159"/>
                  </a:lnTo>
                  <a:lnTo>
                    <a:pt x="74221" y="5186"/>
                  </a:lnTo>
                  <a:lnTo>
                    <a:pt x="74431" y="5225"/>
                  </a:lnTo>
                  <a:lnTo>
                    <a:pt x="74850" y="5317"/>
                  </a:lnTo>
                  <a:lnTo>
                    <a:pt x="75059" y="5356"/>
                  </a:lnTo>
                  <a:lnTo>
                    <a:pt x="75269" y="5369"/>
                  </a:lnTo>
                  <a:lnTo>
                    <a:pt x="75373" y="5369"/>
                  </a:lnTo>
                  <a:lnTo>
                    <a:pt x="75478" y="5356"/>
                  </a:lnTo>
                  <a:lnTo>
                    <a:pt x="75583" y="5330"/>
                  </a:lnTo>
                  <a:lnTo>
                    <a:pt x="75688" y="5304"/>
                  </a:lnTo>
                  <a:lnTo>
                    <a:pt x="75517" y="5212"/>
                  </a:lnTo>
                  <a:lnTo>
                    <a:pt x="75347" y="5146"/>
                  </a:lnTo>
                  <a:lnTo>
                    <a:pt x="75177" y="5094"/>
                  </a:lnTo>
                  <a:lnTo>
                    <a:pt x="74994" y="5042"/>
                  </a:lnTo>
                  <a:lnTo>
                    <a:pt x="74614" y="4950"/>
                  </a:lnTo>
                  <a:lnTo>
                    <a:pt x="74247" y="4871"/>
                  </a:lnTo>
                  <a:lnTo>
                    <a:pt x="74064" y="4819"/>
                  </a:lnTo>
                  <a:lnTo>
                    <a:pt x="73894" y="4754"/>
                  </a:lnTo>
                  <a:lnTo>
                    <a:pt x="73723" y="4675"/>
                  </a:lnTo>
                  <a:lnTo>
                    <a:pt x="73553" y="4583"/>
                  </a:lnTo>
                  <a:lnTo>
                    <a:pt x="73396" y="4479"/>
                  </a:lnTo>
                  <a:lnTo>
                    <a:pt x="73252" y="4348"/>
                  </a:lnTo>
                  <a:lnTo>
                    <a:pt x="73121" y="4190"/>
                  </a:lnTo>
                  <a:lnTo>
                    <a:pt x="72990" y="4007"/>
                  </a:lnTo>
                  <a:lnTo>
                    <a:pt x="73331" y="4007"/>
                  </a:lnTo>
                  <a:lnTo>
                    <a:pt x="73658" y="4033"/>
                  </a:lnTo>
                  <a:lnTo>
                    <a:pt x="73985" y="4073"/>
                  </a:lnTo>
                  <a:lnTo>
                    <a:pt x="74300" y="4125"/>
                  </a:lnTo>
                  <a:lnTo>
                    <a:pt x="74614" y="4190"/>
                  </a:lnTo>
                  <a:lnTo>
                    <a:pt x="74928" y="4256"/>
                  </a:lnTo>
                  <a:lnTo>
                    <a:pt x="75557" y="4413"/>
                  </a:lnTo>
                  <a:lnTo>
                    <a:pt x="75845" y="4465"/>
                  </a:lnTo>
                  <a:lnTo>
                    <a:pt x="76185" y="4505"/>
                  </a:lnTo>
                  <a:lnTo>
                    <a:pt x="76539" y="4531"/>
                  </a:lnTo>
                  <a:lnTo>
                    <a:pt x="76905" y="4531"/>
                  </a:lnTo>
                  <a:lnTo>
                    <a:pt x="77259" y="4518"/>
                  </a:lnTo>
                  <a:lnTo>
                    <a:pt x="77560" y="4479"/>
                  </a:lnTo>
                  <a:lnTo>
                    <a:pt x="77678" y="4465"/>
                  </a:lnTo>
                  <a:lnTo>
                    <a:pt x="77783" y="4439"/>
                  </a:lnTo>
                  <a:lnTo>
                    <a:pt x="77874" y="4400"/>
                  </a:lnTo>
                  <a:lnTo>
                    <a:pt x="77940" y="4374"/>
                  </a:lnTo>
                  <a:lnTo>
                    <a:pt x="77338" y="4204"/>
                  </a:lnTo>
                  <a:lnTo>
                    <a:pt x="76722" y="4060"/>
                  </a:lnTo>
                  <a:lnTo>
                    <a:pt x="76120" y="3915"/>
                  </a:lnTo>
                  <a:lnTo>
                    <a:pt x="75504" y="3785"/>
                  </a:lnTo>
                  <a:lnTo>
                    <a:pt x="74902" y="3667"/>
                  </a:lnTo>
                  <a:lnTo>
                    <a:pt x="74287" y="3549"/>
                  </a:lnTo>
                  <a:lnTo>
                    <a:pt x="73056" y="3352"/>
                  </a:lnTo>
                  <a:lnTo>
                    <a:pt x="71825" y="3169"/>
                  </a:lnTo>
                  <a:lnTo>
                    <a:pt x="70594" y="3012"/>
                  </a:lnTo>
                  <a:lnTo>
                    <a:pt x="69350" y="2868"/>
                  </a:lnTo>
                  <a:lnTo>
                    <a:pt x="68119" y="2737"/>
                  </a:lnTo>
                  <a:lnTo>
                    <a:pt x="74116" y="2737"/>
                  </a:lnTo>
                  <a:lnTo>
                    <a:pt x="73946" y="2593"/>
                  </a:lnTo>
                  <a:lnTo>
                    <a:pt x="73789" y="2501"/>
                  </a:lnTo>
                  <a:lnTo>
                    <a:pt x="73710" y="2462"/>
                  </a:lnTo>
                  <a:lnTo>
                    <a:pt x="73632" y="2436"/>
                  </a:lnTo>
                  <a:lnTo>
                    <a:pt x="73566" y="2423"/>
                  </a:lnTo>
                  <a:lnTo>
                    <a:pt x="73475" y="2410"/>
                  </a:lnTo>
                  <a:lnTo>
                    <a:pt x="72637" y="2370"/>
                  </a:lnTo>
                  <a:lnTo>
                    <a:pt x="71785" y="2318"/>
                  </a:lnTo>
                  <a:lnTo>
                    <a:pt x="70096" y="2200"/>
                  </a:lnTo>
                  <a:lnTo>
                    <a:pt x="69258" y="2148"/>
                  </a:lnTo>
                  <a:lnTo>
                    <a:pt x="68407" y="2108"/>
                  </a:lnTo>
                  <a:lnTo>
                    <a:pt x="67556" y="2082"/>
                  </a:lnTo>
                  <a:lnTo>
                    <a:pt x="66718" y="2069"/>
                  </a:lnTo>
                  <a:lnTo>
                    <a:pt x="66443" y="2069"/>
                  </a:lnTo>
                  <a:lnTo>
                    <a:pt x="66168" y="2056"/>
                  </a:lnTo>
                  <a:lnTo>
                    <a:pt x="65618" y="2004"/>
                  </a:lnTo>
                  <a:lnTo>
                    <a:pt x="65081" y="1938"/>
                  </a:lnTo>
                  <a:lnTo>
                    <a:pt x="64531" y="1873"/>
                  </a:lnTo>
                  <a:lnTo>
                    <a:pt x="63994" y="1794"/>
                  </a:lnTo>
                  <a:lnTo>
                    <a:pt x="63444" y="1729"/>
                  </a:lnTo>
                  <a:lnTo>
                    <a:pt x="62907" y="1676"/>
                  </a:lnTo>
                  <a:lnTo>
                    <a:pt x="62632" y="1663"/>
                  </a:lnTo>
                  <a:lnTo>
                    <a:pt x="62357" y="1650"/>
                  </a:lnTo>
                  <a:lnTo>
                    <a:pt x="61624" y="1637"/>
                  </a:lnTo>
                  <a:lnTo>
                    <a:pt x="60891" y="1598"/>
                  </a:lnTo>
                  <a:lnTo>
                    <a:pt x="60157" y="1545"/>
                  </a:lnTo>
                  <a:lnTo>
                    <a:pt x="59437" y="1467"/>
                  </a:lnTo>
                  <a:lnTo>
                    <a:pt x="57984" y="1336"/>
                  </a:lnTo>
                  <a:lnTo>
                    <a:pt x="57250" y="1270"/>
                  </a:lnTo>
                  <a:lnTo>
                    <a:pt x="56517" y="1244"/>
                  </a:lnTo>
                  <a:lnTo>
                    <a:pt x="55967" y="1218"/>
                  </a:lnTo>
                  <a:lnTo>
                    <a:pt x="55417" y="1192"/>
                  </a:lnTo>
                  <a:lnTo>
                    <a:pt x="54330" y="1113"/>
                  </a:lnTo>
                  <a:lnTo>
                    <a:pt x="53230" y="1022"/>
                  </a:lnTo>
                  <a:lnTo>
                    <a:pt x="52144" y="917"/>
                  </a:lnTo>
                  <a:lnTo>
                    <a:pt x="51044" y="825"/>
                  </a:lnTo>
                  <a:lnTo>
                    <a:pt x="49957" y="747"/>
                  </a:lnTo>
                  <a:lnTo>
                    <a:pt x="48857" y="694"/>
                  </a:lnTo>
                  <a:lnTo>
                    <a:pt x="48307" y="681"/>
                  </a:lnTo>
                  <a:lnTo>
                    <a:pt x="47757" y="668"/>
                  </a:lnTo>
                  <a:lnTo>
                    <a:pt x="47325" y="668"/>
                  </a:lnTo>
                  <a:lnTo>
                    <a:pt x="47102" y="655"/>
                  </a:lnTo>
                  <a:lnTo>
                    <a:pt x="46893" y="629"/>
                  </a:lnTo>
                  <a:lnTo>
                    <a:pt x="46316" y="550"/>
                  </a:lnTo>
                  <a:lnTo>
                    <a:pt x="45727" y="498"/>
                  </a:lnTo>
                  <a:lnTo>
                    <a:pt x="45138" y="445"/>
                  </a:lnTo>
                  <a:lnTo>
                    <a:pt x="44549" y="406"/>
                  </a:lnTo>
                  <a:lnTo>
                    <a:pt x="43383" y="341"/>
                  </a:lnTo>
                  <a:lnTo>
                    <a:pt x="42218" y="262"/>
                  </a:lnTo>
                  <a:lnTo>
                    <a:pt x="41786" y="236"/>
                  </a:lnTo>
                  <a:lnTo>
                    <a:pt x="41341" y="223"/>
                  </a:lnTo>
                  <a:lnTo>
                    <a:pt x="40476" y="223"/>
                  </a:lnTo>
                  <a:lnTo>
                    <a:pt x="39586" y="236"/>
                  </a:lnTo>
                  <a:lnTo>
                    <a:pt x="38709" y="223"/>
                  </a:lnTo>
                  <a:lnTo>
                    <a:pt x="37661" y="197"/>
                  </a:lnTo>
                  <a:lnTo>
                    <a:pt x="36613" y="157"/>
                  </a:lnTo>
                  <a:lnTo>
                    <a:pt x="34531" y="79"/>
                  </a:lnTo>
                  <a:lnTo>
                    <a:pt x="33484" y="39"/>
                  </a:lnTo>
                  <a:lnTo>
                    <a:pt x="32436" y="13"/>
                  </a:lnTo>
                  <a:lnTo>
                    <a:pt x="313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5" name="Google Shape;2465;p44"/>
            <p:cNvSpPr/>
            <p:nvPr/>
          </p:nvSpPr>
          <p:spPr>
            <a:xfrm>
              <a:off x="7833202" y="4044949"/>
              <a:ext cx="143745" cy="123632"/>
            </a:xfrm>
            <a:custGeom>
              <a:avLst/>
              <a:gdLst/>
              <a:ahLst/>
              <a:cxnLst/>
              <a:rect l="l" t="t" r="r" b="b"/>
              <a:pathLst>
                <a:path w="6668" h="5735" extrusionOk="0">
                  <a:moveTo>
                    <a:pt x="2369" y="0"/>
                  </a:moveTo>
                  <a:cubicBezTo>
                    <a:pt x="848" y="0"/>
                    <a:pt x="1" y="2069"/>
                    <a:pt x="1" y="3875"/>
                  </a:cubicBezTo>
                  <a:cubicBezTo>
                    <a:pt x="1" y="5223"/>
                    <a:pt x="920" y="5735"/>
                    <a:pt x="1963" y="5735"/>
                  </a:cubicBezTo>
                  <a:cubicBezTo>
                    <a:pt x="2781" y="5735"/>
                    <a:pt x="3675" y="5420"/>
                    <a:pt x="4261" y="4948"/>
                  </a:cubicBezTo>
                  <a:cubicBezTo>
                    <a:pt x="5594" y="3875"/>
                    <a:pt x="6668" y="2802"/>
                    <a:pt x="4001" y="688"/>
                  </a:cubicBezTo>
                  <a:cubicBezTo>
                    <a:pt x="3394" y="205"/>
                    <a:pt x="2848" y="0"/>
                    <a:pt x="23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6" name="Google Shape;2466;p44"/>
            <p:cNvSpPr txBox="1"/>
            <p:nvPr/>
          </p:nvSpPr>
          <p:spPr>
            <a:xfrm>
              <a:off x="6202942" y="2017102"/>
              <a:ext cx="2298611" cy="10517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14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Не </a:t>
              </a:r>
              <a:r>
                <a:rPr lang="ru-RU" sz="14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са включени в доклада / не са свързани с проблемите / </a:t>
              </a:r>
              <a:r>
                <a:rPr lang="ru-RU" sz="14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засягащи </a:t>
              </a:r>
              <a:r>
                <a:rPr lang="ru-RU" sz="14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дейности по </a:t>
              </a:r>
              <a:r>
                <a:rPr lang="ru-RU" sz="14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Програмата</a:t>
              </a:r>
              <a:r>
                <a:rPr lang="ru-RU" sz="14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, а не по </a:t>
              </a:r>
              <a:r>
                <a:rPr lang="ru-RU" sz="14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проекта</a:t>
              </a:r>
              <a:endParaRPr sz="14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67" name="Google Shape;2467;p44"/>
            <p:cNvSpPr txBox="1"/>
            <p:nvPr/>
          </p:nvSpPr>
          <p:spPr>
            <a:xfrm>
              <a:off x="6236643" y="1342436"/>
              <a:ext cx="1934324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bg-BG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Мерки </a:t>
              </a:r>
              <a:r>
                <a:rPr lang="bg-BG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/решения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68" name="Google Shape;2468;p44"/>
            <p:cNvSpPr/>
            <p:nvPr/>
          </p:nvSpPr>
          <p:spPr>
            <a:xfrm>
              <a:off x="6612414" y="4300748"/>
              <a:ext cx="1707087" cy="633202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400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Коригиращи действия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69" name="Google Shape;2469;p44"/>
            <p:cNvGrpSpPr/>
            <p:nvPr/>
          </p:nvGrpSpPr>
          <p:grpSpPr>
            <a:xfrm>
              <a:off x="8152364" y="1811524"/>
              <a:ext cx="210123" cy="207264"/>
              <a:chOff x="8152364" y="1811524"/>
              <a:chExt cx="210123" cy="207264"/>
            </a:xfrm>
          </p:grpSpPr>
          <p:sp>
            <p:nvSpPr>
              <p:cNvPr id="2470" name="Google Shape;2470;p44"/>
              <p:cNvSpPr/>
              <p:nvPr/>
            </p:nvSpPr>
            <p:spPr>
              <a:xfrm rot="912065">
                <a:off x="8165400" y="1878882"/>
                <a:ext cx="59697" cy="16387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96" extrusionOk="0">
                    <a:moveTo>
                      <a:pt x="329" y="1"/>
                    </a:moveTo>
                    <a:cubicBezTo>
                      <a:pt x="304" y="1"/>
                      <a:pt x="276" y="8"/>
                      <a:pt x="246" y="23"/>
                    </a:cubicBezTo>
                    <a:cubicBezTo>
                      <a:pt x="133" y="74"/>
                      <a:pt x="0" y="232"/>
                      <a:pt x="82" y="358"/>
                    </a:cubicBezTo>
                    <a:cubicBezTo>
                      <a:pt x="77" y="349"/>
                      <a:pt x="73" y="345"/>
                      <a:pt x="73" y="345"/>
                    </a:cubicBezTo>
                    <a:lnTo>
                      <a:pt x="73" y="345"/>
                    </a:lnTo>
                    <a:cubicBezTo>
                      <a:pt x="73" y="345"/>
                      <a:pt x="78" y="353"/>
                      <a:pt x="88" y="370"/>
                    </a:cubicBezTo>
                    <a:cubicBezTo>
                      <a:pt x="95" y="389"/>
                      <a:pt x="114" y="396"/>
                      <a:pt x="133" y="396"/>
                    </a:cubicBezTo>
                    <a:lnTo>
                      <a:pt x="158" y="396"/>
                    </a:lnTo>
                    <a:cubicBezTo>
                      <a:pt x="246" y="389"/>
                      <a:pt x="322" y="345"/>
                      <a:pt x="372" y="269"/>
                    </a:cubicBezTo>
                    <a:cubicBezTo>
                      <a:pt x="385" y="244"/>
                      <a:pt x="397" y="219"/>
                      <a:pt x="416" y="194"/>
                    </a:cubicBezTo>
                    <a:cubicBezTo>
                      <a:pt x="465" y="86"/>
                      <a:pt x="415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1" name="Google Shape;2471;p44"/>
              <p:cNvSpPr/>
              <p:nvPr/>
            </p:nvSpPr>
            <p:spPr>
              <a:xfrm rot="912065">
                <a:off x="8291303" y="1938802"/>
                <a:ext cx="54188" cy="16552"/>
              </a:xfrm>
              <a:custGeom>
                <a:avLst/>
                <a:gdLst/>
                <a:ahLst/>
                <a:cxnLst/>
                <a:rect l="l" t="t" r="r" b="b"/>
                <a:pathLst>
                  <a:path w="423" h="400" extrusionOk="0">
                    <a:moveTo>
                      <a:pt x="318" y="1"/>
                    </a:moveTo>
                    <a:cubicBezTo>
                      <a:pt x="283" y="1"/>
                      <a:pt x="244" y="13"/>
                      <a:pt x="215" y="25"/>
                    </a:cubicBezTo>
                    <a:cubicBezTo>
                      <a:pt x="229" y="17"/>
                      <a:pt x="236" y="14"/>
                      <a:pt x="233" y="14"/>
                    </a:cubicBezTo>
                    <a:cubicBezTo>
                      <a:pt x="231" y="14"/>
                      <a:pt x="225" y="16"/>
                      <a:pt x="215" y="18"/>
                    </a:cubicBezTo>
                    <a:cubicBezTo>
                      <a:pt x="164" y="31"/>
                      <a:pt x="120" y="62"/>
                      <a:pt x="82" y="100"/>
                    </a:cubicBezTo>
                    <a:cubicBezTo>
                      <a:pt x="38" y="132"/>
                      <a:pt x="7" y="189"/>
                      <a:pt x="7" y="245"/>
                    </a:cubicBezTo>
                    <a:cubicBezTo>
                      <a:pt x="0" y="271"/>
                      <a:pt x="7" y="296"/>
                      <a:pt x="19" y="321"/>
                    </a:cubicBezTo>
                    <a:cubicBezTo>
                      <a:pt x="27" y="379"/>
                      <a:pt x="61" y="400"/>
                      <a:pt x="103" y="400"/>
                    </a:cubicBezTo>
                    <a:cubicBezTo>
                      <a:pt x="192" y="400"/>
                      <a:pt x="322" y="309"/>
                      <a:pt x="360" y="258"/>
                    </a:cubicBezTo>
                    <a:cubicBezTo>
                      <a:pt x="404" y="201"/>
                      <a:pt x="423" y="132"/>
                      <a:pt x="410" y="62"/>
                    </a:cubicBezTo>
                    <a:cubicBezTo>
                      <a:pt x="394" y="16"/>
                      <a:pt x="358" y="1"/>
                      <a:pt x="3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2" name="Google Shape;2472;p44"/>
              <p:cNvSpPr/>
              <p:nvPr/>
            </p:nvSpPr>
            <p:spPr>
              <a:xfrm rot="912065">
                <a:off x="8172048" y="1958567"/>
                <a:ext cx="43043" cy="13987"/>
              </a:xfrm>
              <a:custGeom>
                <a:avLst/>
                <a:gdLst/>
                <a:ahLst/>
                <a:cxnLst/>
                <a:rect l="l" t="t" r="r" b="b"/>
                <a:pathLst>
                  <a:path w="336" h="338" extrusionOk="0">
                    <a:moveTo>
                      <a:pt x="258" y="1"/>
                    </a:moveTo>
                    <a:cubicBezTo>
                      <a:pt x="161" y="1"/>
                      <a:pt x="1" y="122"/>
                      <a:pt x="14" y="228"/>
                    </a:cubicBezTo>
                    <a:cubicBezTo>
                      <a:pt x="20" y="247"/>
                      <a:pt x="20" y="266"/>
                      <a:pt x="27" y="292"/>
                    </a:cubicBezTo>
                    <a:cubicBezTo>
                      <a:pt x="40" y="326"/>
                      <a:pt x="67" y="338"/>
                      <a:pt x="98" y="338"/>
                    </a:cubicBezTo>
                    <a:cubicBezTo>
                      <a:pt x="142" y="338"/>
                      <a:pt x="193" y="314"/>
                      <a:pt x="222" y="292"/>
                    </a:cubicBezTo>
                    <a:cubicBezTo>
                      <a:pt x="298" y="247"/>
                      <a:pt x="336" y="159"/>
                      <a:pt x="329" y="71"/>
                    </a:cubicBezTo>
                    <a:lnTo>
                      <a:pt x="329" y="71"/>
                    </a:lnTo>
                    <a:lnTo>
                      <a:pt x="329" y="77"/>
                    </a:lnTo>
                    <a:cubicBezTo>
                      <a:pt x="329" y="23"/>
                      <a:pt x="300" y="1"/>
                      <a:pt x="2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3" name="Google Shape;2473;p44"/>
              <p:cNvSpPr/>
              <p:nvPr/>
            </p:nvSpPr>
            <p:spPr>
              <a:xfrm rot="912065">
                <a:off x="8153308" y="1920572"/>
                <a:ext cx="42146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29" h="310" extrusionOk="0">
                    <a:moveTo>
                      <a:pt x="237" y="1"/>
                    </a:moveTo>
                    <a:cubicBezTo>
                      <a:pt x="217" y="1"/>
                      <a:pt x="195" y="7"/>
                      <a:pt x="171" y="15"/>
                    </a:cubicBezTo>
                    <a:lnTo>
                      <a:pt x="165" y="15"/>
                    </a:lnTo>
                    <a:cubicBezTo>
                      <a:pt x="64" y="59"/>
                      <a:pt x="1" y="223"/>
                      <a:pt x="70" y="261"/>
                    </a:cubicBezTo>
                    <a:lnTo>
                      <a:pt x="70" y="267"/>
                    </a:lnTo>
                    <a:cubicBezTo>
                      <a:pt x="83" y="298"/>
                      <a:pt x="103" y="310"/>
                      <a:pt x="125" y="310"/>
                    </a:cubicBezTo>
                    <a:cubicBezTo>
                      <a:pt x="190" y="310"/>
                      <a:pt x="278" y="207"/>
                      <a:pt x="297" y="160"/>
                    </a:cubicBezTo>
                    <a:cubicBezTo>
                      <a:pt x="310" y="128"/>
                      <a:pt x="329" y="78"/>
                      <a:pt x="304" y="40"/>
                    </a:cubicBezTo>
                    <a:cubicBezTo>
                      <a:pt x="286" y="11"/>
                      <a:pt x="263" y="1"/>
                      <a:pt x="2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4" name="Google Shape;2474;p44"/>
              <p:cNvSpPr/>
              <p:nvPr/>
            </p:nvSpPr>
            <p:spPr>
              <a:xfrm rot="912065">
                <a:off x="8166527" y="1992095"/>
                <a:ext cx="46246" cy="134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324" extrusionOk="0">
                    <a:moveTo>
                      <a:pt x="263" y="1"/>
                    </a:moveTo>
                    <a:cubicBezTo>
                      <a:pt x="251" y="1"/>
                      <a:pt x="237" y="3"/>
                      <a:pt x="222" y="8"/>
                    </a:cubicBezTo>
                    <a:cubicBezTo>
                      <a:pt x="127" y="33"/>
                      <a:pt x="1" y="109"/>
                      <a:pt x="7" y="222"/>
                    </a:cubicBezTo>
                    <a:lnTo>
                      <a:pt x="108" y="323"/>
                    </a:lnTo>
                    <a:cubicBezTo>
                      <a:pt x="203" y="311"/>
                      <a:pt x="285" y="254"/>
                      <a:pt x="322" y="166"/>
                    </a:cubicBezTo>
                    <a:cubicBezTo>
                      <a:pt x="361" y="95"/>
                      <a:pt x="342" y="1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5" name="Google Shape;2475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6" name="Google Shape;2476;p44"/>
              <p:cNvSpPr/>
              <p:nvPr/>
            </p:nvSpPr>
            <p:spPr>
              <a:xfrm rot="912065">
                <a:off x="8329977" y="2003988"/>
                <a:ext cx="31642" cy="10842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62" extrusionOk="0">
                    <a:moveTo>
                      <a:pt x="165" y="0"/>
                    </a:moveTo>
                    <a:cubicBezTo>
                      <a:pt x="83" y="6"/>
                      <a:pt x="13" y="76"/>
                      <a:pt x="1" y="158"/>
                    </a:cubicBezTo>
                    <a:cubicBezTo>
                      <a:pt x="1" y="173"/>
                      <a:pt x="5" y="185"/>
                      <a:pt x="7" y="199"/>
                    </a:cubicBezTo>
                    <a:lnTo>
                      <a:pt x="7" y="199"/>
                    </a:lnTo>
                    <a:cubicBezTo>
                      <a:pt x="3" y="235"/>
                      <a:pt x="20" y="261"/>
                      <a:pt x="52" y="261"/>
                    </a:cubicBezTo>
                    <a:cubicBezTo>
                      <a:pt x="57" y="261"/>
                      <a:pt x="64" y="260"/>
                      <a:pt x="70" y="259"/>
                    </a:cubicBezTo>
                    <a:cubicBezTo>
                      <a:pt x="171" y="233"/>
                      <a:pt x="247" y="139"/>
                      <a:pt x="234" y="32"/>
                    </a:cubicBezTo>
                    <a:cubicBezTo>
                      <a:pt x="228" y="13"/>
                      <a:pt x="203" y="0"/>
                      <a:pt x="1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7" name="Google Shape;2477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8" name="Google Shape;2478;p44"/>
              <p:cNvSpPr/>
              <p:nvPr/>
            </p:nvSpPr>
            <p:spPr>
              <a:xfrm rot="912065">
                <a:off x="8196762" y="1818245"/>
                <a:ext cx="52651" cy="10428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52" extrusionOk="0">
                    <a:moveTo>
                      <a:pt x="314" y="1"/>
                    </a:moveTo>
                    <a:cubicBezTo>
                      <a:pt x="290" y="1"/>
                      <a:pt x="263" y="7"/>
                      <a:pt x="240" y="16"/>
                    </a:cubicBezTo>
                    <a:cubicBezTo>
                      <a:pt x="177" y="22"/>
                      <a:pt x="0" y="218"/>
                      <a:pt x="126" y="243"/>
                    </a:cubicBezTo>
                    <a:cubicBezTo>
                      <a:pt x="149" y="248"/>
                      <a:pt x="172" y="251"/>
                      <a:pt x="196" y="251"/>
                    </a:cubicBezTo>
                    <a:cubicBezTo>
                      <a:pt x="304" y="251"/>
                      <a:pt x="410" y="191"/>
                      <a:pt x="410" y="66"/>
                    </a:cubicBezTo>
                    <a:cubicBezTo>
                      <a:pt x="410" y="32"/>
                      <a:pt x="384" y="2"/>
                      <a:pt x="351" y="2"/>
                    </a:cubicBezTo>
                    <a:cubicBezTo>
                      <a:pt x="347" y="2"/>
                      <a:pt x="344" y="3"/>
                      <a:pt x="341" y="3"/>
                    </a:cubicBezTo>
                    <a:cubicBezTo>
                      <a:pt x="332" y="2"/>
                      <a:pt x="324" y="1"/>
                      <a:pt x="3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9" name="Google Shape;2479;p44"/>
              <p:cNvSpPr/>
              <p:nvPr/>
            </p:nvSpPr>
            <p:spPr>
              <a:xfrm rot="912065">
                <a:off x="8311452" y="1870275"/>
                <a:ext cx="45349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354" h="241" extrusionOk="0">
                    <a:moveTo>
                      <a:pt x="283" y="0"/>
                    </a:moveTo>
                    <a:cubicBezTo>
                      <a:pt x="260" y="0"/>
                      <a:pt x="233" y="9"/>
                      <a:pt x="211" y="21"/>
                    </a:cubicBezTo>
                    <a:lnTo>
                      <a:pt x="211" y="21"/>
                    </a:lnTo>
                    <a:cubicBezTo>
                      <a:pt x="212" y="20"/>
                      <a:pt x="211" y="20"/>
                      <a:pt x="210" y="20"/>
                    </a:cubicBezTo>
                    <a:cubicBezTo>
                      <a:pt x="207" y="20"/>
                      <a:pt x="196" y="23"/>
                      <a:pt x="177" y="29"/>
                    </a:cubicBezTo>
                    <a:cubicBezTo>
                      <a:pt x="139" y="48"/>
                      <a:pt x="1" y="174"/>
                      <a:pt x="95" y="206"/>
                    </a:cubicBezTo>
                    <a:cubicBezTo>
                      <a:pt x="108" y="206"/>
                      <a:pt x="120" y="212"/>
                      <a:pt x="127" y="219"/>
                    </a:cubicBezTo>
                    <a:cubicBezTo>
                      <a:pt x="137" y="234"/>
                      <a:pt x="152" y="240"/>
                      <a:pt x="170" y="240"/>
                    </a:cubicBezTo>
                    <a:cubicBezTo>
                      <a:pt x="214" y="240"/>
                      <a:pt x="271" y="199"/>
                      <a:pt x="284" y="181"/>
                    </a:cubicBezTo>
                    <a:cubicBezTo>
                      <a:pt x="297" y="168"/>
                      <a:pt x="316" y="155"/>
                      <a:pt x="329" y="149"/>
                    </a:cubicBezTo>
                    <a:cubicBezTo>
                      <a:pt x="347" y="130"/>
                      <a:pt x="354" y="105"/>
                      <a:pt x="354" y="80"/>
                    </a:cubicBezTo>
                    <a:cubicBezTo>
                      <a:pt x="354" y="66"/>
                      <a:pt x="354" y="58"/>
                      <a:pt x="348" y="58"/>
                    </a:cubicBezTo>
                    <a:cubicBezTo>
                      <a:pt x="347" y="58"/>
                      <a:pt x="344" y="59"/>
                      <a:pt x="341" y="61"/>
                    </a:cubicBezTo>
                    <a:cubicBezTo>
                      <a:pt x="338" y="16"/>
                      <a:pt x="313" y="0"/>
                      <a:pt x="2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80" name="Google Shape;2480;p44"/>
          <p:cNvGrpSpPr/>
          <p:nvPr/>
        </p:nvGrpSpPr>
        <p:grpSpPr>
          <a:xfrm>
            <a:off x="3367750" y="2030054"/>
            <a:ext cx="2264737" cy="3761146"/>
            <a:chOff x="3367750" y="1172803"/>
            <a:chExt cx="2264737" cy="3761146"/>
          </a:xfrm>
        </p:grpSpPr>
        <p:sp>
          <p:nvSpPr>
            <p:cNvPr id="2481" name="Google Shape;2481;p44"/>
            <p:cNvSpPr/>
            <p:nvPr/>
          </p:nvSpPr>
          <p:spPr>
            <a:xfrm>
              <a:off x="3487279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2" name="Google Shape;2482;p44"/>
            <p:cNvSpPr/>
            <p:nvPr/>
          </p:nvSpPr>
          <p:spPr>
            <a:xfrm rot="10800000">
              <a:off x="3367750" y="1172803"/>
              <a:ext cx="1945575" cy="760772"/>
            </a:xfrm>
            <a:custGeom>
              <a:avLst/>
              <a:gdLst/>
              <a:ahLst/>
              <a:cxnLst/>
              <a:rect l="l" t="t" r="r" b="b"/>
              <a:pathLst>
                <a:path w="77823" h="23689" extrusionOk="0">
                  <a:moveTo>
                    <a:pt x="43671" y="19066"/>
                  </a:moveTo>
                  <a:lnTo>
                    <a:pt x="40070" y="19341"/>
                  </a:lnTo>
                  <a:lnTo>
                    <a:pt x="38276" y="19459"/>
                  </a:lnTo>
                  <a:lnTo>
                    <a:pt x="36482" y="19577"/>
                  </a:lnTo>
                  <a:lnTo>
                    <a:pt x="34702" y="19655"/>
                  </a:lnTo>
                  <a:lnTo>
                    <a:pt x="33798" y="19694"/>
                  </a:lnTo>
                  <a:lnTo>
                    <a:pt x="32908" y="19707"/>
                  </a:lnTo>
                  <a:lnTo>
                    <a:pt x="32004" y="19721"/>
                  </a:lnTo>
                  <a:lnTo>
                    <a:pt x="31114" y="19734"/>
                  </a:lnTo>
                  <a:lnTo>
                    <a:pt x="30223" y="19721"/>
                  </a:lnTo>
                  <a:lnTo>
                    <a:pt x="29320" y="19707"/>
                  </a:lnTo>
                  <a:lnTo>
                    <a:pt x="29320" y="19459"/>
                  </a:lnTo>
                  <a:lnTo>
                    <a:pt x="43671" y="19066"/>
                  </a:lnTo>
                  <a:close/>
                  <a:moveTo>
                    <a:pt x="63523" y="18752"/>
                  </a:moveTo>
                  <a:lnTo>
                    <a:pt x="64741" y="18778"/>
                  </a:lnTo>
                  <a:lnTo>
                    <a:pt x="65958" y="18817"/>
                  </a:lnTo>
                  <a:lnTo>
                    <a:pt x="67189" y="18869"/>
                  </a:lnTo>
                  <a:lnTo>
                    <a:pt x="67163" y="18961"/>
                  </a:lnTo>
                  <a:lnTo>
                    <a:pt x="67124" y="19053"/>
                  </a:lnTo>
                  <a:lnTo>
                    <a:pt x="67098" y="19118"/>
                  </a:lnTo>
                  <a:lnTo>
                    <a:pt x="67045" y="19184"/>
                  </a:lnTo>
                  <a:lnTo>
                    <a:pt x="67006" y="19236"/>
                  </a:lnTo>
                  <a:lnTo>
                    <a:pt x="66954" y="19275"/>
                  </a:lnTo>
                  <a:lnTo>
                    <a:pt x="66888" y="19315"/>
                  </a:lnTo>
                  <a:lnTo>
                    <a:pt x="66836" y="19341"/>
                  </a:lnTo>
                  <a:lnTo>
                    <a:pt x="66705" y="19380"/>
                  </a:lnTo>
                  <a:lnTo>
                    <a:pt x="66548" y="19406"/>
                  </a:lnTo>
                  <a:lnTo>
                    <a:pt x="66390" y="19406"/>
                  </a:lnTo>
                  <a:lnTo>
                    <a:pt x="66233" y="19419"/>
                  </a:lnTo>
                  <a:lnTo>
                    <a:pt x="62776" y="19406"/>
                  </a:lnTo>
                  <a:lnTo>
                    <a:pt x="59333" y="19406"/>
                  </a:lnTo>
                  <a:lnTo>
                    <a:pt x="58455" y="19419"/>
                  </a:lnTo>
                  <a:lnTo>
                    <a:pt x="57591" y="19459"/>
                  </a:lnTo>
                  <a:lnTo>
                    <a:pt x="56727" y="19498"/>
                  </a:lnTo>
                  <a:lnTo>
                    <a:pt x="55862" y="19550"/>
                  </a:lnTo>
                  <a:lnTo>
                    <a:pt x="54789" y="19603"/>
                  </a:lnTo>
                  <a:lnTo>
                    <a:pt x="53728" y="19629"/>
                  </a:lnTo>
                  <a:lnTo>
                    <a:pt x="52667" y="19642"/>
                  </a:lnTo>
                  <a:lnTo>
                    <a:pt x="51607" y="19642"/>
                  </a:lnTo>
                  <a:lnTo>
                    <a:pt x="51122" y="19655"/>
                  </a:lnTo>
                  <a:lnTo>
                    <a:pt x="50625" y="19681"/>
                  </a:lnTo>
                  <a:lnTo>
                    <a:pt x="50140" y="19707"/>
                  </a:lnTo>
                  <a:lnTo>
                    <a:pt x="49656" y="19734"/>
                  </a:lnTo>
                  <a:lnTo>
                    <a:pt x="49158" y="19747"/>
                  </a:lnTo>
                  <a:lnTo>
                    <a:pt x="48922" y="19747"/>
                  </a:lnTo>
                  <a:lnTo>
                    <a:pt x="48674" y="19721"/>
                  </a:lnTo>
                  <a:lnTo>
                    <a:pt x="48425" y="19694"/>
                  </a:lnTo>
                  <a:lnTo>
                    <a:pt x="48189" y="19655"/>
                  </a:lnTo>
                  <a:lnTo>
                    <a:pt x="47940" y="19603"/>
                  </a:lnTo>
                  <a:lnTo>
                    <a:pt x="47705" y="19524"/>
                  </a:lnTo>
                  <a:lnTo>
                    <a:pt x="50127" y="19328"/>
                  </a:lnTo>
                  <a:lnTo>
                    <a:pt x="52563" y="19158"/>
                  </a:lnTo>
                  <a:lnTo>
                    <a:pt x="54985" y="18987"/>
                  </a:lnTo>
                  <a:lnTo>
                    <a:pt x="56203" y="18922"/>
                  </a:lnTo>
                  <a:lnTo>
                    <a:pt x="57421" y="18869"/>
                  </a:lnTo>
                  <a:lnTo>
                    <a:pt x="58638" y="18817"/>
                  </a:lnTo>
                  <a:lnTo>
                    <a:pt x="59856" y="18778"/>
                  </a:lnTo>
                  <a:lnTo>
                    <a:pt x="61074" y="18752"/>
                  </a:lnTo>
                  <a:close/>
                  <a:moveTo>
                    <a:pt x="12847" y="0"/>
                  </a:moveTo>
                  <a:lnTo>
                    <a:pt x="12480" y="13"/>
                  </a:lnTo>
                  <a:lnTo>
                    <a:pt x="12113" y="26"/>
                  </a:lnTo>
                  <a:lnTo>
                    <a:pt x="11747" y="79"/>
                  </a:lnTo>
                  <a:lnTo>
                    <a:pt x="11328" y="131"/>
                  </a:lnTo>
                  <a:lnTo>
                    <a:pt x="10909" y="183"/>
                  </a:lnTo>
                  <a:lnTo>
                    <a:pt x="10503" y="210"/>
                  </a:lnTo>
                  <a:lnTo>
                    <a:pt x="10084" y="223"/>
                  </a:lnTo>
                  <a:lnTo>
                    <a:pt x="9665" y="223"/>
                  </a:lnTo>
                  <a:lnTo>
                    <a:pt x="9259" y="210"/>
                  </a:lnTo>
                  <a:lnTo>
                    <a:pt x="8853" y="170"/>
                  </a:lnTo>
                  <a:lnTo>
                    <a:pt x="8447" y="131"/>
                  </a:lnTo>
                  <a:lnTo>
                    <a:pt x="8172" y="105"/>
                  </a:lnTo>
                  <a:lnTo>
                    <a:pt x="7910" y="92"/>
                  </a:lnTo>
                  <a:lnTo>
                    <a:pt x="7661" y="105"/>
                  </a:lnTo>
                  <a:lnTo>
                    <a:pt x="7426" y="131"/>
                  </a:lnTo>
                  <a:lnTo>
                    <a:pt x="7190" y="197"/>
                  </a:lnTo>
                  <a:lnTo>
                    <a:pt x="6967" y="288"/>
                  </a:lnTo>
                  <a:lnTo>
                    <a:pt x="6758" y="419"/>
                  </a:lnTo>
                  <a:lnTo>
                    <a:pt x="6535" y="576"/>
                  </a:lnTo>
                  <a:lnTo>
                    <a:pt x="6653" y="576"/>
                  </a:lnTo>
                  <a:lnTo>
                    <a:pt x="6771" y="589"/>
                  </a:lnTo>
                  <a:lnTo>
                    <a:pt x="6993" y="629"/>
                  </a:lnTo>
                  <a:lnTo>
                    <a:pt x="7216" y="681"/>
                  </a:lnTo>
                  <a:lnTo>
                    <a:pt x="7439" y="760"/>
                  </a:lnTo>
                  <a:lnTo>
                    <a:pt x="7648" y="838"/>
                  </a:lnTo>
                  <a:lnTo>
                    <a:pt x="7871" y="917"/>
                  </a:lnTo>
                  <a:lnTo>
                    <a:pt x="8093" y="969"/>
                  </a:lnTo>
                  <a:lnTo>
                    <a:pt x="8211" y="982"/>
                  </a:lnTo>
                  <a:lnTo>
                    <a:pt x="8316" y="995"/>
                  </a:lnTo>
                  <a:lnTo>
                    <a:pt x="10529" y="1061"/>
                  </a:lnTo>
                  <a:lnTo>
                    <a:pt x="12729" y="1113"/>
                  </a:lnTo>
                  <a:lnTo>
                    <a:pt x="13829" y="1139"/>
                  </a:lnTo>
                  <a:lnTo>
                    <a:pt x="14942" y="1152"/>
                  </a:lnTo>
                  <a:lnTo>
                    <a:pt x="17142" y="1152"/>
                  </a:lnTo>
                  <a:lnTo>
                    <a:pt x="17600" y="1139"/>
                  </a:lnTo>
                  <a:lnTo>
                    <a:pt x="18281" y="1139"/>
                  </a:lnTo>
                  <a:lnTo>
                    <a:pt x="18491" y="1152"/>
                  </a:lnTo>
                  <a:lnTo>
                    <a:pt x="18700" y="1179"/>
                  </a:lnTo>
                  <a:lnTo>
                    <a:pt x="18896" y="1218"/>
                  </a:lnTo>
                  <a:lnTo>
                    <a:pt x="19211" y="1283"/>
                  </a:lnTo>
                  <a:lnTo>
                    <a:pt x="19525" y="1323"/>
                  </a:lnTo>
                  <a:lnTo>
                    <a:pt x="19839" y="1362"/>
                  </a:lnTo>
                  <a:lnTo>
                    <a:pt x="20140" y="1388"/>
                  </a:lnTo>
                  <a:lnTo>
                    <a:pt x="20455" y="1414"/>
                  </a:lnTo>
                  <a:lnTo>
                    <a:pt x="21397" y="1414"/>
                  </a:lnTo>
                  <a:lnTo>
                    <a:pt x="22013" y="1401"/>
                  </a:lnTo>
                  <a:lnTo>
                    <a:pt x="22628" y="1375"/>
                  </a:lnTo>
                  <a:lnTo>
                    <a:pt x="23244" y="1362"/>
                  </a:lnTo>
                  <a:lnTo>
                    <a:pt x="25339" y="1362"/>
                  </a:lnTo>
                  <a:lnTo>
                    <a:pt x="26832" y="1349"/>
                  </a:lnTo>
                  <a:lnTo>
                    <a:pt x="29791" y="1336"/>
                  </a:lnTo>
                  <a:lnTo>
                    <a:pt x="30813" y="1336"/>
                  </a:lnTo>
                  <a:lnTo>
                    <a:pt x="31821" y="1362"/>
                  </a:lnTo>
                  <a:lnTo>
                    <a:pt x="32829" y="1388"/>
                  </a:lnTo>
                  <a:lnTo>
                    <a:pt x="33837" y="1441"/>
                  </a:lnTo>
                  <a:lnTo>
                    <a:pt x="35867" y="1532"/>
                  </a:lnTo>
                  <a:lnTo>
                    <a:pt x="36875" y="1571"/>
                  </a:lnTo>
                  <a:lnTo>
                    <a:pt x="37884" y="1611"/>
                  </a:lnTo>
                  <a:lnTo>
                    <a:pt x="39691" y="1663"/>
                  </a:lnTo>
                  <a:lnTo>
                    <a:pt x="41498" y="1702"/>
                  </a:lnTo>
                  <a:lnTo>
                    <a:pt x="45125" y="1781"/>
                  </a:lnTo>
                  <a:lnTo>
                    <a:pt x="45308" y="1781"/>
                  </a:lnTo>
                  <a:lnTo>
                    <a:pt x="45505" y="1768"/>
                  </a:lnTo>
                  <a:lnTo>
                    <a:pt x="45609" y="1768"/>
                  </a:lnTo>
                  <a:lnTo>
                    <a:pt x="45701" y="1794"/>
                  </a:lnTo>
                  <a:lnTo>
                    <a:pt x="45806" y="1833"/>
                  </a:lnTo>
                  <a:lnTo>
                    <a:pt x="45911" y="1899"/>
                  </a:lnTo>
                  <a:lnTo>
                    <a:pt x="45753" y="1925"/>
                  </a:lnTo>
                  <a:lnTo>
                    <a:pt x="45636" y="1938"/>
                  </a:lnTo>
                  <a:lnTo>
                    <a:pt x="32620" y="1938"/>
                  </a:lnTo>
                  <a:lnTo>
                    <a:pt x="32070" y="1951"/>
                  </a:lnTo>
                  <a:lnTo>
                    <a:pt x="31520" y="1977"/>
                  </a:lnTo>
                  <a:lnTo>
                    <a:pt x="30407" y="2056"/>
                  </a:lnTo>
                  <a:lnTo>
                    <a:pt x="29857" y="2082"/>
                  </a:lnTo>
                  <a:lnTo>
                    <a:pt x="29307" y="2108"/>
                  </a:lnTo>
                  <a:lnTo>
                    <a:pt x="28757" y="2121"/>
                  </a:lnTo>
                  <a:lnTo>
                    <a:pt x="28207" y="2108"/>
                  </a:lnTo>
                  <a:lnTo>
                    <a:pt x="27617" y="2069"/>
                  </a:lnTo>
                  <a:lnTo>
                    <a:pt x="27041" y="2056"/>
                  </a:lnTo>
                  <a:lnTo>
                    <a:pt x="26753" y="2056"/>
                  </a:lnTo>
                  <a:lnTo>
                    <a:pt x="26465" y="2069"/>
                  </a:lnTo>
                  <a:lnTo>
                    <a:pt x="26190" y="2095"/>
                  </a:lnTo>
                  <a:lnTo>
                    <a:pt x="25902" y="2135"/>
                  </a:lnTo>
                  <a:lnTo>
                    <a:pt x="25562" y="2187"/>
                  </a:lnTo>
                  <a:lnTo>
                    <a:pt x="25221" y="2226"/>
                  </a:lnTo>
                  <a:lnTo>
                    <a:pt x="24540" y="2292"/>
                  </a:lnTo>
                  <a:lnTo>
                    <a:pt x="23859" y="2344"/>
                  </a:lnTo>
                  <a:lnTo>
                    <a:pt x="23165" y="2357"/>
                  </a:lnTo>
                  <a:lnTo>
                    <a:pt x="21803" y="2357"/>
                  </a:lnTo>
                  <a:lnTo>
                    <a:pt x="20455" y="2331"/>
                  </a:lnTo>
                  <a:lnTo>
                    <a:pt x="17299" y="2292"/>
                  </a:lnTo>
                  <a:lnTo>
                    <a:pt x="15728" y="2265"/>
                  </a:lnTo>
                  <a:lnTo>
                    <a:pt x="14143" y="2213"/>
                  </a:lnTo>
                  <a:lnTo>
                    <a:pt x="12598" y="2174"/>
                  </a:lnTo>
                  <a:lnTo>
                    <a:pt x="11066" y="2135"/>
                  </a:lnTo>
                  <a:lnTo>
                    <a:pt x="10293" y="2108"/>
                  </a:lnTo>
                  <a:lnTo>
                    <a:pt x="9521" y="2069"/>
                  </a:lnTo>
                  <a:lnTo>
                    <a:pt x="8748" y="2017"/>
                  </a:lnTo>
                  <a:lnTo>
                    <a:pt x="7989" y="1951"/>
                  </a:lnTo>
                  <a:lnTo>
                    <a:pt x="7818" y="1951"/>
                  </a:lnTo>
                  <a:lnTo>
                    <a:pt x="7661" y="1991"/>
                  </a:lnTo>
                  <a:lnTo>
                    <a:pt x="7596" y="2017"/>
                  </a:lnTo>
                  <a:lnTo>
                    <a:pt x="7543" y="2043"/>
                  </a:lnTo>
                  <a:lnTo>
                    <a:pt x="7504" y="2069"/>
                  </a:lnTo>
                  <a:lnTo>
                    <a:pt x="7491" y="2108"/>
                  </a:lnTo>
                  <a:lnTo>
                    <a:pt x="7478" y="2239"/>
                  </a:lnTo>
                  <a:lnTo>
                    <a:pt x="7439" y="2344"/>
                  </a:lnTo>
                  <a:lnTo>
                    <a:pt x="7399" y="2423"/>
                  </a:lnTo>
                  <a:lnTo>
                    <a:pt x="7347" y="2488"/>
                  </a:lnTo>
                  <a:lnTo>
                    <a:pt x="7282" y="2540"/>
                  </a:lnTo>
                  <a:lnTo>
                    <a:pt x="7216" y="2567"/>
                  </a:lnTo>
                  <a:lnTo>
                    <a:pt x="7151" y="2593"/>
                  </a:lnTo>
                  <a:lnTo>
                    <a:pt x="6915" y="2593"/>
                  </a:lnTo>
                  <a:lnTo>
                    <a:pt x="6758" y="2567"/>
                  </a:lnTo>
                  <a:lnTo>
                    <a:pt x="6601" y="2554"/>
                  </a:lnTo>
                  <a:lnTo>
                    <a:pt x="6522" y="2554"/>
                  </a:lnTo>
                  <a:lnTo>
                    <a:pt x="6457" y="2567"/>
                  </a:lnTo>
                  <a:lnTo>
                    <a:pt x="6339" y="2580"/>
                  </a:lnTo>
                  <a:lnTo>
                    <a:pt x="6221" y="2593"/>
                  </a:lnTo>
                  <a:lnTo>
                    <a:pt x="5972" y="2593"/>
                  </a:lnTo>
                  <a:lnTo>
                    <a:pt x="5841" y="2606"/>
                  </a:lnTo>
                  <a:lnTo>
                    <a:pt x="5723" y="2632"/>
                  </a:lnTo>
                  <a:lnTo>
                    <a:pt x="5605" y="2685"/>
                  </a:lnTo>
                  <a:lnTo>
                    <a:pt x="5474" y="2776"/>
                  </a:lnTo>
                  <a:lnTo>
                    <a:pt x="5710" y="2802"/>
                  </a:lnTo>
                  <a:lnTo>
                    <a:pt x="5946" y="2842"/>
                  </a:lnTo>
                  <a:lnTo>
                    <a:pt x="6391" y="2946"/>
                  </a:lnTo>
                  <a:lnTo>
                    <a:pt x="7295" y="3169"/>
                  </a:lnTo>
                  <a:lnTo>
                    <a:pt x="7753" y="3287"/>
                  </a:lnTo>
                  <a:lnTo>
                    <a:pt x="8211" y="3379"/>
                  </a:lnTo>
                  <a:lnTo>
                    <a:pt x="8434" y="3405"/>
                  </a:lnTo>
                  <a:lnTo>
                    <a:pt x="8670" y="3431"/>
                  </a:lnTo>
                  <a:lnTo>
                    <a:pt x="8905" y="3444"/>
                  </a:lnTo>
                  <a:lnTo>
                    <a:pt x="9154" y="3444"/>
                  </a:lnTo>
                  <a:lnTo>
                    <a:pt x="9062" y="3523"/>
                  </a:lnTo>
                  <a:lnTo>
                    <a:pt x="8971" y="3575"/>
                  </a:lnTo>
                  <a:lnTo>
                    <a:pt x="8879" y="3614"/>
                  </a:lnTo>
                  <a:lnTo>
                    <a:pt x="8787" y="3640"/>
                  </a:lnTo>
                  <a:lnTo>
                    <a:pt x="8696" y="3667"/>
                  </a:lnTo>
                  <a:lnTo>
                    <a:pt x="8604" y="3680"/>
                  </a:lnTo>
                  <a:lnTo>
                    <a:pt x="8028" y="3680"/>
                  </a:lnTo>
                  <a:lnTo>
                    <a:pt x="7845" y="3693"/>
                  </a:lnTo>
                  <a:lnTo>
                    <a:pt x="7753" y="3719"/>
                  </a:lnTo>
                  <a:lnTo>
                    <a:pt x="7661" y="3745"/>
                  </a:lnTo>
                  <a:lnTo>
                    <a:pt x="7426" y="3837"/>
                  </a:lnTo>
                  <a:lnTo>
                    <a:pt x="7177" y="3902"/>
                  </a:lnTo>
                  <a:lnTo>
                    <a:pt x="6928" y="3981"/>
                  </a:lnTo>
                  <a:lnTo>
                    <a:pt x="6692" y="4033"/>
                  </a:lnTo>
                  <a:lnTo>
                    <a:pt x="6195" y="4138"/>
                  </a:lnTo>
                  <a:lnTo>
                    <a:pt x="5697" y="4203"/>
                  </a:lnTo>
                  <a:lnTo>
                    <a:pt x="5186" y="4256"/>
                  </a:lnTo>
                  <a:lnTo>
                    <a:pt x="4689" y="4282"/>
                  </a:lnTo>
                  <a:lnTo>
                    <a:pt x="4178" y="4295"/>
                  </a:lnTo>
                  <a:lnTo>
                    <a:pt x="3681" y="4308"/>
                  </a:lnTo>
                  <a:lnTo>
                    <a:pt x="3458" y="4321"/>
                  </a:lnTo>
                  <a:lnTo>
                    <a:pt x="3235" y="4348"/>
                  </a:lnTo>
                  <a:lnTo>
                    <a:pt x="3026" y="4400"/>
                  </a:lnTo>
                  <a:lnTo>
                    <a:pt x="2816" y="4452"/>
                  </a:lnTo>
                  <a:lnTo>
                    <a:pt x="2607" y="4518"/>
                  </a:lnTo>
                  <a:lnTo>
                    <a:pt x="2410" y="4583"/>
                  </a:lnTo>
                  <a:lnTo>
                    <a:pt x="2004" y="4753"/>
                  </a:lnTo>
                  <a:lnTo>
                    <a:pt x="1612" y="4924"/>
                  </a:lnTo>
                  <a:lnTo>
                    <a:pt x="1206" y="5081"/>
                  </a:lnTo>
                  <a:lnTo>
                    <a:pt x="1009" y="5159"/>
                  </a:lnTo>
                  <a:lnTo>
                    <a:pt x="800" y="5225"/>
                  </a:lnTo>
                  <a:lnTo>
                    <a:pt x="590" y="5277"/>
                  </a:lnTo>
                  <a:lnTo>
                    <a:pt x="381" y="5330"/>
                  </a:lnTo>
                  <a:lnTo>
                    <a:pt x="328" y="5343"/>
                  </a:lnTo>
                  <a:lnTo>
                    <a:pt x="289" y="5382"/>
                  </a:lnTo>
                  <a:lnTo>
                    <a:pt x="197" y="5474"/>
                  </a:lnTo>
                  <a:lnTo>
                    <a:pt x="119" y="5565"/>
                  </a:lnTo>
                  <a:lnTo>
                    <a:pt x="53" y="5657"/>
                  </a:lnTo>
                  <a:lnTo>
                    <a:pt x="14" y="5736"/>
                  </a:lnTo>
                  <a:lnTo>
                    <a:pt x="1" y="5814"/>
                  </a:lnTo>
                  <a:lnTo>
                    <a:pt x="1" y="5853"/>
                  </a:lnTo>
                  <a:lnTo>
                    <a:pt x="14" y="5893"/>
                  </a:lnTo>
                  <a:lnTo>
                    <a:pt x="40" y="5932"/>
                  </a:lnTo>
                  <a:lnTo>
                    <a:pt x="66" y="5971"/>
                  </a:lnTo>
                  <a:lnTo>
                    <a:pt x="158" y="6050"/>
                  </a:lnTo>
                  <a:lnTo>
                    <a:pt x="289" y="6128"/>
                  </a:lnTo>
                  <a:lnTo>
                    <a:pt x="368" y="6168"/>
                  </a:lnTo>
                  <a:lnTo>
                    <a:pt x="459" y="6194"/>
                  </a:lnTo>
                  <a:lnTo>
                    <a:pt x="564" y="6220"/>
                  </a:lnTo>
                  <a:lnTo>
                    <a:pt x="656" y="6220"/>
                  </a:lnTo>
                  <a:lnTo>
                    <a:pt x="760" y="6207"/>
                  </a:lnTo>
                  <a:lnTo>
                    <a:pt x="852" y="6194"/>
                  </a:lnTo>
                  <a:lnTo>
                    <a:pt x="957" y="6168"/>
                  </a:lnTo>
                  <a:lnTo>
                    <a:pt x="1062" y="6128"/>
                  </a:lnTo>
                  <a:lnTo>
                    <a:pt x="1166" y="6076"/>
                  </a:lnTo>
                  <a:lnTo>
                    <a:pt x="1271" y="6011"/>
                  </a:lnTo>
                  <a:lnTo>
                    <a:pt x="1376" y="5945"/>
                  </a:lnTo>
                  <a:lnTo>
                    <a:pt x="1481" y="5853"/>
                  </a:lnTo>
                  <a:lnTo>
                    <a:pt x="1585" y="5762"/>
                  </a:lnTo>
                  <a:lnTo>
                    <a:pt x="1677" y="5657"/>
                  </a:lnTo>
                  <a:lnTo>
                    <a:pt x="1782" y="5552"/>
                  </a:lnTo>
                  <a:lnTo>
                    <a:pt x="1873" y="5421"/>
                  </a:lnTo>
                  <a:lnTo>
                    <a:pt x="1991" y="5487"/>
                  </a:lnTo>
                  <a:lnTo>
                    <a:pt x="2109" y="5552"/>
                  </a:lnTo>
                  <a:lnTo>
                    <a:pt x="2358" y="5644"/>
                  </a:lnTo>
                  <a:lnTo>
                    <a:pt x="2620" y="5722"/>
                  </a:lnTo>
                  <a:lnTo>
                    <a:pt x="2882" y="5801"/>
                  </a:lnTo>
                  <a:lnTo>
                    <a:pt x="3406" y="5932"/>
                  </a:lnTo>
                  <a:lnTo>
                    <a:pt x="3667" y="6011"/>
                  </a:lnTo>
                  <a:lnTo>
                    <a:pt x="3916" y="6102"/>
                  </a:lnTo>
                  <a:lnTo>
                    <a:pt x="3406" y="6194"/>
                  </a:lnTo>
                  <a:lnTo>
                    <a:pt x="3026" y="6259"/>
                  </a:lnTo>
                  <a:lnTo>
                    <a:pt x="2882" y="6299"/>
                  </a:lnTo>
                  <a:lnTo>
                    <a:pt x="2751" y="6338"/>
                  </a:lnTo>
                  <a:lnTo>
                    <a:pt x="2659" y="6390"/>
                  </a:lnTo>
                  <a:lnTo>
                    <a:pt x="2581" y="6443"/>
                  </a:lnTo>
                  <a:lnTo>
                    <a:pt x="2528" y="6495"/>
                  </a:lnTo>
                  <a:lnTo>
                    <a:pt x="2489" y="6561"/>
                  </a:lnTo>
                  <a:lnTo>
                    <a:pt x="2463" y="6639"/>
                  </a:lnTo>
                  <a:lnTo>
                    <a:pt x="2463" y="6731"/>
                  </a:lnTo>
                  <a:lnTo>
                    <a:pt x="2463" y="6822"/>
                  </a:lnTo>
                  <a:lnTo>
                    <a:pt x="2476" y="6940"/>
                  </a:lnTo>
                  <a:lnTo>
                    <a:pt x="2528" y="7228"/>
                  </a:lnTo>
                  <a:lnTo>
                    <a:pt x="2148" y="7412"/>
                  </a:lnTo>
                  <a:lnTo>
                    <a:pt x="1965" y="7516"/>
                  </a:lnTo>
                  <a:lnTo>
                    <a:pt x="1769" y="7647"/>
                  </a:lnTo>
                  <a:lnTo>
                    <a:pt x="1585" y="7778"/>
                  </a:lnTo>
                  <a:lnTo>
                    <a:pt x="1415" y="7949"/>
                  </a:lnTo>
                  <a:lnTo>
                    <a:pt x="1232" y="8158"/>
                  </a:lnTo>
                  <a:lnTo>
                    <a:pt x="1062" y="8394"/>
                  </a:lnTo>
                  <a:lnTo>
                    <a:pt x="1062" y="8394"/>
                  </a:lnTo>
                  <a:lnTo>
                    <a:pt x="1402" y="8289"/>
                  </a:lnTo>
                  <a:lnTo>
                    <a:pt x="1729" y="8197"/>
                  </a:lnTo>
                  <a:lnTo>
                    <a:pt x="2057" y="8119"/>
                  </a:lnTo>
                  <a:lnTo>
                    <a:pt x="2384" y="8040"/>
                  </a:lnTo>
                  <a:lnTo>
                    <a:pt x="2698" y="7988"/>
                  </a:lnTo>
                  <a:lnTo>
                    <a:pt x="3013" y="7949"/>
                  </a:lnTo>
                  <a:lnTo>
                    <a:pt x="3327" y="7935"/>
                  </a:lnTo>
                  <a:lnTo>
                    <a:pt x="3641" y="7935"/>
                  </a:lnTo>
                  <a:lnTo>
                    <a:pt x="3942" y="7949"/>
                  </a:lnTo>
                  <a:lnTo>
                    <a:pt x="4244" y="8001"/>
                  </a:lnTo>
                  <a:lnTo>
                    <a:pt x="4545" y="8066"/>
                  </a:lnTo>
                  <a:lnTo>
                    <a:pt x="4846" y="8158"/>
                  </a:lnTo>
                  <a:lnTo>
                    <a:pt x="5134" y="8276"/>
                  </a:lnTo>
                  <a:lnTo>
                    <a:pt x="5422" y="8433"/>
                  </a:lnTo>
                  <a:lnTo>
                    <a:pt x="5710" y="8616"/>
                  </a:lnTo>
                  <a:lnTo>
                    <a:pt x="5998" y="8826"/>
                  </a:lnTo>
                  <a:lnTo>
                    <a:pt x="5723" y="8865"/>
                  </a:lnTo>
                  <a:lnTo>
                    <a:pt x="5448" y="8891"/>
                  </a:lnTo>
                  <a:lnTo>
                    <a:pt x="4885" y="8931"/>
                  </a:lnTo>
                  <a:lnTo>
                    <a:pt x="4309" y="8970"/>
                  </a:lnTo>
                  <a:lnTo>
                    <a:pt x="4034" y="8996"/>
                  </a:lnTo>
                  <a:lnTo>
                    <a:pt x="3746" y="9022"/>
                  </a:lnTo>
                  <a:lnTo>
                    <a:pt x="3471" y="9075"/>
                  </a:lnTo>
                  <a:lnTo>
                    <a:pt x="3209" y="9140"/>
                  </a:lnTo>
                  <a:lnTo>
                    <a:pt x="2934" y="9232"/>
                  </a:lnTo>
                  <a:lnTo>
                    <a:pt x="2685" y="9337"/>
                  </a:lnTo>
                  <a:lnTo>
                    <a:pt x="2554" y="9402"/>
                  </a:lnTo>
                  <a:lnTo>
                    <a:pt x="2437" y="9481"/>
                  </a:lnTo>
                  <a:lnTo>
                    <a:pt x="2319" y="9559"/>
                  </a:lnTo>
                  <a:lnTo>
                    <a:pt x="2201" y="9651"/>
                  </a:lnTo>
                  <a:lnTo>
                    <a:pt x="2083" y="9756"/>
                  </a:lnTo>
                  <a:lnTo>
                    <a:pt x="1978" y="9860"/>
                  </a:lnTo>
                  <a:lnTo>
                    <a:pt x="1860" y="9991"/>
                  </a:lnTo>
                  <a:lnTo>
                    <a:pt x="1756" y="10122"/>
                  </a:lnTo>
                  <a:lnTo>
                    <a:pt x="1926" y="10162"/>
                  </a:lnTo>
                  <a:lnTo>
                    <a:pt x="2083" y="10188"/>
                  </a:lnTo>
                  <a:lnTo>
                    <a:pt x="2253" y="10201"/>
                  </a:lnTo>
                  <a:lnTo>
                    <a:pt x="2410" y="10201"/>
                  </a:lnTo>
                  <a:lnTo>
                    <a:pt x="2751" y="10175"/>
                  </a:lnTo>
                  <a:lnTo>
                    <a:pt x="3078" y="10135"/>
                  </a:lnTo>
                  <a:lnTo>
                    <a:pt x="3419" y="10109"/>
                  </a:lnTo>
                  <a:lnTo>
                    <a:pt x="3576" y="10109"/>
                  </a:lnTo>
                  <a:lnTo>
                    <a:pt x="3746" y="10122"/>
                  </a:lnTo>
                  <a:lnTo>
                    <a:pt x="3916" y="10148"/>
                  </a:lnTo>
                  <a:lnTo>
                    <a:pt x="4100" y="10188"/>
                  </a:lnTo>
                  <a:lnTo>
                    <a:pt x="4270" y="10266"/>
                  </a:lnTo>
                  <a:lnTo>
                    <a:pt x="4440" y="10358"/>
                  </a:lnTo>
                  <a:lnTo>
                    <a:pt x="4257" y="10345"/>
                  </a:lnTo>
                  <a:lnTo>
                    <a:pt x="4086" y="10345"/>
                  </a:lnTo>
                  <a:lnTo>
                    <a:pt x="3916" y="10358"/>
                  </a:lnTo>
                  <a:lnTo>
                    <a:pt x="3759" y="10384"/>
                  </a:lnTo>
                  <a:lnTo>
                    <a:pt x="3615" y="10423"/>
                  </a:lnTo>
                  <a:lnTo>
                    <a:pt x="3471" y="10463"/>
                  </a:lnTo>
                  <a:lnTo>
                    <a:pt x="3340" y="10515"/>
                  </a:lnTo>
                  <a:lnTo>
                    <a:pt x="3196" y="10581"/>
                  </a:lnTo>
                  <a:lnTo>
                    <a:pt x="3078" y="10646"/>
                  </a:lnTo>
                  <a:lnTo>
                    <a:pt x="2960" y="10725"/>
                  </a:lnTo>
                  <a:lnTo>
                    <a:pt x="2725" y="10908"/>
                  </a:lnTo>
                  <a:lnTo>
                    <a:pt x="2502" y="11104"/>
                  </a:lnTo>
                  <a:lnTo>
                    <a:pt x="2293" y="11314"/>
                  </a:lnTo>
                  <a:lnTo>
                    <a:pt x="2175" y="11471"/>
                  </a:lnTo>
                  <a:lnTo>
                    <a:pt x="2096" y="11602"/>
                  </a:lnTo>
                  <a:lnTo>
                    <a:pt x="2070" y="11654"/>
                  </a:lnTo>
                  <a:lnTo>
                    <a:pt x="2070" y="11720"/>
                  </a:lnTo>
                  <a:lnTo>
                    <a:pt x="2070" y="11772"/>
                  </a:lnTo>
                  <a:lnTo>
                    <a:pt x="2083" y="11811"/>
                  </a:lnTo>
                  <a:lnTo>
                    <a:pt x="2096" y="11864"/>
                  </a:lnTo>
                  <a:lnTo>
                    <a:pt x="2135" y="11903"/>
                  </a:lnTo>
                  <a:lnTo>
                    <a:pt x="2188" y="11942"/>
                  </a:lnTo>
                  <a:lnTo>
                    <a:pt x="2240" y="11982"/>
                  </a:lnTo>
                  <a:lnTo>
                    <a:pt x="2384" y="12060"/>
                  </a:lnTo>
                  <a:lnTo>
                    <a:pt x="2567" y="12126"/>
                  </a:lnTo>
                  <a:lnTo>
                    <a:pt x="2777" y="12178"/>
                  </a:lnTo>
                  <a:lnTo>
                    <a:pt x="3000" y="12204"/>
                  </a:lnTo>
                  <a:lnTo>
                    <a:pt x="3222" y="12230"/>
                  </a:lnTo>
                  <a:lnTo>
                    <a:pt x="3458" y="12244"/>
                  </a:lnTo>
                  <a:lnTo>
                    <a:pt x="3694" y="12257"/>
                  </a:lnTo>
                  <a:lnTo>
                    <a:pt x="3956" y="12283"/>
                  </a:lnTo>
                  <a:lnTo>
                    <a:pt x="4217" y="12335"/>
                  </a:lnTo>
                  <a:lnTo>
                    <a:pt x="4505" y="12414"/>
                  </a:lnTo>
                  <a:lnTo>
                    <a:pt x="4322" y="12466"/>
                  </a:lnTo>
                  <a:lnTo>
                    <a:pt x="4139" y="12505"/>
                  </a:lnTo>
                  <a:lnTo>
                    <a:pt x="3785" y="12571"/>
                  </a:lnTo>
                  <a:lnTo>
                    <a:pt x="3432" y="12610"/>
                  </a:lnTo>
                  <a:lnTo>
                    <a:pt x="3091" y="12650"/>
                  </a:lnTo>
                  <a:lnTo>
                    <a:pt x="2934" y="12689"/>
                  </a:lnTo>
                  <a:lnTo>
                    <a:pt x="2777" y="12715"/>
                  </a:lnTo>
                  <a:lnTo>
                    <a:pt x="2620" y="12767"/>
                  </a:lnTo>
                  <a:lnTo>
                    <a:pt x="2476" y="12833"/>
                  </a:lnTo>
                  <a:lnTo>
                    <a:pt x="2332" y="12898"/>
                  </a:lnTo>
                  <a:lnTo>
                    <a:pt x="2201" y="13003"/>
                  </a:lnTo>
                  <a:lnTo>
                    <a:pt x="2070" y="13121"/>
                  </a:lnTo>
                  <a:lnTo>
                    <a:pt x="1952" y="13252"/>
                  </a:lnTo>
                  <a:lnTo>
                    <a:pt x="2764" y="13396"/>
                  </a:lnTo>
                  <a:lnTo>
                    <a:pt x="3589" y="13527"/>
                  </a:lnTo>
                  <a:lnTo>
                    <a:pt x="4414" y="13645"/>
                  </a:lnTo>
                  <a:lnTo>
                    <a:pt x="5239" y="13736"/>
                  </a:lnTo>
                  <a:lnTo>
                    <a:pt x="5645" y="13776"/>
                  </a:lnTo>
                  <a:lnTo>
                    <a:pt x="6064" y="13789"/>
                  </a:lnTo>
                  <a:lnTo>
                    <a:pt x="6470" y="13815"/>
                  </a:lnTo>
                  <a:lnTo>
                    <a:pt x="6889" y="13815"/>
                  </a:lnTo>
                  <a:lnTo>
                    <a:pt x="7308" y="13802"/>
                  </a:lnTo>
                  <a:lnTo>
                    <a:pt x="7727" y="13776"/>
                  </a:lnTo>
                  <a:lnTo>
                    <a:pt x="8146" y="13736"/>
                  </a:lnTo>
                  <a:lnTo>
                    <a:pt x="8578" y="13697"/>
                  </a:lnTo>
                  <a:lnTo>
                    <a:pt x="8473" y="14038"/>
                  </a:lnTo>
                  <a:lnTo>
                    <a:pt x="8434" y="14155"/>
                  </a:lnTo>
                  <a:lnTo>
                    <a:pt x="8395" y="14221"/>
                  </a:lnTo>
                  <a:lnTo>
                    <a:pt x="8329" y="14273"/>
                  </a:lnTo>
                  <a:lnTo>
                    <a:pt x="8251" y="14299"/>
                  </a:lnTo>
                  <a:lnTo>
                    <a:pt x="8146" y="14313"/>
                  </a:lnTo>
                  <a:lnTo>
                    <a:pt x="8002" y="14326"/>
                  </a:lnTo>
                  <a:lnTo>
                    <a:pt x="7412" y="14378"/>
                  </a:lnTo>
                  <a:lnTo>
                    <a:pt x="6836" y="14430"/>
                  </a:lnTo>
                  <a:lnTo>
                    <a:pt x="5658" y="14548"/>
                  </a:lnTo>
                  <a:lnTo>
                    <a:pt x="5069" y="14601"/>
                  </a:lnTo>
                  <a:lnTo>
                    <a:pt x="4479" y="14640"/>
                  </a:lnTo>
                  <a:lnTo>
                    <a:pt x="3890" y="14666"/>
                  </a:lnTo>
                  <a:lnTo>
                    <a:pt x="3157" y="14666"/>
                  </a:lnTo>
                  <a:lnTo>
                    <a:pt x="3026" y="14679"/>
                  </a:lnTo>
                  <a:lnTo>
                    <a:pt x="2882" y="14705"/>
                  </a:lnTo>
                  <a:lnTo>
                    <a:pt x="2738" y="14745"/>
                  </a:lnTo>
                  <a:lnTo>
                    <a:pt x="2463" y="14836"/>
                  </a:lnTo>
                  <a:lnTo>
                    <a:pt x="2188" y="14928"/>
                  </a:lnTo>
                  <a:lnTo>
                    <a:pt x="2057" y="14980"/>
                  </a:lnTo>
                  <a:lnTo>
                    <a:pt x="2004" y="15020"/>
                  </a:lnTo>
                  <a:lnTo>
                    <a:pt x="1965" y="15046"/>
                  </a:lnTo>
                  <a:lnTo>
                    <a:pt x="1939" y="15085"/>
                  </a:lnTo>
                  <a:lnTo>
                    <a:pt x="1913" y="15124"/>
                  </a:lnTo>
                  <a:lnTo>
                    <a:pt x="1900" y="15164"/>
                  </a:lnTo>
                  <a:lnTo>
                    <a:pt x="1887" y="15216"/>
                  </a:lnTo>
                  <a:lnTo>
                    <a:pt x="1900" y="15295"/>
                  </a:lnTo>
                  <a:lnTo>
                    <a:pt x="1926" y="15373"/>
                  </a:lnTo>
                  <a:lnTo>
                    <a:pt x="1991" y="15439"/>
                  </a:lnTo>
                  <a:lnTo>
                    <a:pt x="2083" y="15491"/>
                  </a:lnTo>
                  <a:lnTo>
                    <a:pt x="2279" y="15596"/>
                  </a:lnTo>
                  <a:lnTo>
                    <a:pt x="2463" y="15701"/>
                  </a:lnTo>
                  <a:lnTo>
                    <a:pt x="2816" y="15949"/>
                  </a:lnTo>
                  <a:lnTo>
                    <a:pt x="3000" y="16067"/>
                  </a:lnTo>
                  <a:lnTo>
                    <a:pt x="3196" y="16159"/>
                  </a:lnTo>
                  <a:lnTo>
                    <a:pt x="3301" y="16198"/>
                  </a:lnTo>
                  <a:lnTo>
                    <a:pt x="3406" y="16237"/>
                  </a:lnTo>
                  <a:lnTo>
                    <a:pt x="3523" y="16264"/>
                  </a:lnTo>
                  <a:lnTo>
                    <a:pt x="3641" y="16277"/>
                  </a:lnTo>
                  <a:lnTo>
                    <a:pt x="3877" y="16290"/>
                  </a:lnTo>
                  <a:lnTo>
                    <a:pt x="4008" y="16303"/>
                  </a:lnTo>
                  <a:lnTo>
                    <a:pt x="4139" y="16316"/>
                  </a:lnTo>
                  <a:lnTo>
                    <a:pt x="4270" y="16342"/>
                  </a:lnTo>
                  <a:lnTo>
                    <a:pt x="4388" y="16381"/>
                  </a:lnTo>
                  <a:lnTo>
                    <a:pt x="4505" y="16447"/>
                  </a:lnTo>
                  <a:lnTo>
                    <a:pt x="4558" y="16486"/>
                  </a:lnTo>
                  <a:lnTo>
                    <a:pt x="4610" y="16539"/>
                  </a:lnTo>
                  <a:lnTo>
                    <a:pt x="4414" y="16656"/>
                  </a:lnTo>
                  <a:lnTo>
                    <a:pt x="4217" y="16735"/>
                  </a:lnTo>
                  <a:lnTo>
                    <a:pt x="4008" y="16800"/>
                  </a:lnTo>
                  <a:lnTo>
                    <a:pt x="3798" y="16853"/>
                  </a:lnTo>
                  <a:lnTo>
                    <a:pt x="3576" y="16892"/>
                  </a:lnTo>
                  <a:lnTo>
                    <a:pt x="3366" y="16931"/>
                  </a:lnTo>
                  <a:lnTo>
                    <a:pt x="2921" y="16997"/>
                  </a:lnTo>
                  <a:lnTo>
                    <a:pt x="2698" y="17036"/>
                  </a:lnTo>
                  <a:lnTo>
                    <a:pt x="2489" y="17089"/>
                  </a:lnTo>
                  <a:lnTo>
                    <a:pt x="2293" y="17154"/>
                  </a:lnTo>
                  <a:lnTo>
                    <a:pt x="2083" y="17233"/>
                  </a:lnTo>
                  <a:lnTo>
                    <a:pt x="1900" y="17350"/>
                  </a:lnTo>
                  <a:lnTo>
                    <a:pt x="1716" y="17481"/>
                  </a:lnTo>
                  <a:lnTo>
                    <a:pt x="1638" y="17560"/>
                  </a:lnTo>
                  <a:lnTo>
                    <a:pt x="1546" y="17652"/>
                  </a:lnTo>
                  <a:lnTo>
                    <a:pt x="1481" y="17743"/>
                  </a:lnTo>
                  <a:lnTo>
                    <a:pt x="1402" y="17848"/>
                  </a:lnTo>
                  <a:lnTo>
                    <a:pt x="1546" y="17979"/>
                  </a:lnTo>
                  <a:lnTo>
                    <a:pt x="1703" y="18084"/>
                  </a:lnTo>
                  <a:lnTo>
                    <a:pt x="1847" y="18162"/>
                  </a:lnTo>
                  <a:lnTo>
                    <a:pt x="2004" y="18215"/>
                  </a:lnTo>
                  <a:lnTo>
                    <a:pt x="2175" y="18254"/>
                  </a:lnTo>
                  <a:lnTo>
                    <a:pt x="2332" y="18280"/>
                  </a:lnTo>
                  <a:lnTo>
                    <a:pt x="2502" y="18293"/>
                  </a:lnTo>
                  <a:lnTo>
                    <a:pt x="2659" y="18293"/>
                  </a:lnTo>
                  <a:lnTo>
                    <a:pt x="4545" y="18346"/>
                  </a:lnTo>
                  <a:lnTo>
                    <a:pt x="5474" y="18359"/>
                  </a:lnTo>
                  <a:lnTo>
                    <a:pt x="6417" y="18346"/>
                  </a:lnTo>
                  <a:lnTo>
                    <a:pt x="7151" y="18319"/>
                  </a:lnTo>
                  <a:lnTo>
                    <a:pt x="7884" y="18293"/>
                  </a:lnTo>
                  <a:lnTo>
                    <a:pt x="9364" y="18241"/>
                  </a:lnTo>
                  <a:lnTo>
                    <a:pt x="10097" y="18215"/>
                  </a:lnTo>
                  <a:lnTo>
                    <a:pt x="10830" y="18215"/>
                  </a:lnTo>
                  <a:lnTo>
                    <a:pt x="11577" y="18228"/>
                  </a:lnTo>
                  <a:lnTo>
                    <a:pt x="12310" y="18280"/>
                  </a:lnTo>
                  <a:lnTo>
                    <a:pt x="12912" y="18306"/>
                  </a:lnTo>
                  <a:lnTo>
                    <a:pt x="13528" y="18306"/>
                  </a:lnTo>
                  <a:lnTo>
                    <a:pt x="14130" y="18293"/>
                  </a:lnTo>
                  <a:lnTo>
                    <a:pt x="14745" y="18254"/>
                  </a:lnTo>
                  <a:lnTo>
                    <a:pt x="15348" y="18202"/>
                  </a:lnTo>
                  <a:lnTo>
                    <a:pt x="15950" y="18136"/>
                  </a:lnTo>
                  <a:lnTo>
                    <a:pt x="17168" y="17992"/>
                  </a:lnTo>
                  <a:lnTo>
                    <a:pt x="17417" y="17966"/>
                  </a:lnTo>
                  <a:lnTo>
                    <a:pt x="17692" y="17966"/>
                  </a:lnTo>
                  <a:lnTo>
                    <a:pt x="17823" y="17979"/>
                  </a:lnTo>
                  <a:lnTo>
                    <a:pt x="17967" y="18018"/>
                  </a:lnTo>
                  <a:lnTo>
                    <a:pt x="18098" y="18071"/>
                  </a:lnTo>
                  <a:lnTo>
                    <a:pt x="18242" y="18162"/>
                  </a:lnTo>
                  <a:lnTo>
                    <a:pt x="18124" y="18175"/>
                  </a:lnTo>
                  <a:lnTo>
                    <a:pt x="18032" y="18202"/>
                  </a:lnTo>
                  <a:lnTo>
                    <a:pt x="17941" y="18241"/>
                  </a:lnTo>
                  <a:lnTo>
                    <a:pt x="17875" y="18280"/>
                  </a:lnTo>
                  <a:lnTo>
                    <a:pt x="17810" y="18346"/>
                  </a:lnTo>
                  <a:lnTo>
                    <a:pt x="17757" y="18411"/>
                  </a:lnTo>
                  <a:lnTo>
                    <a:pt x="17666" y="18555"/>
                  </a:lnTo>
                  <a:lnTo>
                    <a:pt x="17574" y="18699"/>
                  </a:lnTo>
                  <a:lnTo>
                    <a:pt x="17469" y="18843"/>
                  </a:lnTo>
                  <a:lnTo>
                    <a:pt x="17404" y="18909"/>
                  </a:lnTo>
                  <a:lnTo>
                    <a:pt x="17338" y="18948"/>
                  </a:lnTo>
                  <a:lnTo>
                    <a:pt x="17260" y="19000"/>
                  </a:lnTo>
                  <a:lnTo>
                    <a:pt x="17155" y="19027"/>
                  </a:lnTo>
                  <a:lnTo>
                    <a:pt x="17338" y="19171"/>
                  </a:lnTo>
                  <a:lnTo>
                    <a:pt x="17508" y="19302"/>
                  </a:lnTo>
                  <a:lnTo>
                    <a:pt x="17692" y="19380"/>
                  </a:lnTo>
                  <a:lnTo>
                    <a:pt x="17875" y="19446"/>
                  </a:lnTo>
                  <a:lnTo>
                    <a:pt x="18058" y="19498"/>
                  </a:lnTo>
                  <a:lnTo>
                    <a:pt x="18242" y="19524"/>
                  </a:lnTo>
                  <a:lnTo>
                    <a:pt x="18608" y="19524"/>
                  </a:lnTo>
                  <a:lnTo>
                    <a:pt x="18975" y="19485"/>
                  </a:lnTo>
                  <a:lnTo>
                    <a:pt x="19342" y="19432"/>
                  </a:lnTo>
                  <a:lnTo>
                    <a:pt x="19695" y="19393"/>
                  </a:lnTo>
                  <a:lnTo>
                    <a:pt x="20062" y="19393"/>
                  </a:lnTo>
                  <a:lnTo>
                    <a:pt x="20429" y="19406"/>
                  </a:lnTo>
                  <a:lnTo>
                    <a:pt x="20795" y="19419"/>
                  </a:lnTo>
                  <a:lnTo>
                    <a:pt x="21542" y="19419"/>
                  </a:lnTo>
                  <a:lnTo>
                    <a:pt x="21921" y="19393"/>
                  </a:lnTo>
                  <a:lnTo>
                    <a:pt x="22288" y="19367"/>
                  </a:lnTo>
                  <a:lnTo>
                    <a:pt x="22668" y="19328"/>
                  </a:lnTo>
                  <a:lnTo>
                    <a:pt x="23047" y="19262"/>
                  </a:lnTo>
                  <a:lnTo>
                    <a:pt x="23597" y="19171"/>
                  </a:lnTo>
                  <a:lnTo>
                    <a:pt x="24082" y="19105"/>
                  </a:lnTo>
                  <a:lnTo>
                    <a:pt x="24501" y="19079"/>
                  </a:lnTo>
                  <a:lnTo>
                    <a:pt x="25025" y="19079"/>
                  </a:lnTo>
                  <a:lnTo>
                    <a:pt x="25169" y="19105"/>
                  </a:lnTo>
                  <a:lnTo>
                    <a:pt x="25313" y="19118"/>
                  </a:lnTo>
                  <a:lnTo>
                    <a:pt x="25431" y="19158"/>
                  </a:lnTo>
                  <a:lnTo>
                    <a:pt x="25548" y="19197"/>
                  </a:lnTo>
                  <a:lnTo>
                    <a:pt x="25640" y="19236"/>
                  </a:lnTo>
                  <a:lnTo>
                    <a:pt x="25745" y="19288"/>
                  </a:lnTo>
                  <a:lnTo>
                    <a:pt x="25823" y="19341"/>
                  </a:lnTo>
                  <a:lnTo>
                    <a:pt x="24553" y="19668"/>
                  </a:lnTo>
                  <a:lnTo>
                    <a:pt x="24684" y="19773"/>
                  </a:lnTo>
                  <a:lnTo>
                    <a:pt x="24815" y="19865"/>
                  </a:lnTo>
                  <a:lnTo>
                    <a:pt x="24946" y="19930"/>
                  </a:lnTo>
                  <a:lnTo>
                    <a:pt x="25064" y="19996"/>
                  </a:lnTo>
                  <a:lnTo>
                    <a:pt x="25195" y="20048"/>
                  </a:lnTo>
                  <a:lnTo>
                    <a:pt x="25326" y="20100"/>
                  </a:lnTo>
                  <a:lnTo>
                    <a:pt x="25470" y="20140"/>
                  </a:lnTo>
                  <a:lnTo>
                    <a:pt x="25601" y="20166"/>
                  </a:lnTo>
                  <a:lnTo>
                    <a:pt x="25863" y="20192"/>
                  </a:lnTo>
                  <a:lnTo>
                    <a:pt x="26138" y="20205"/>
                  </a:lnTo>
                  <a:lnTo>
                    <a:pt x="26845" y="20205"/>
                  </a:lnTo>
                  <a:lnTo>
                    <a:pt x="27002" y="20218"/>
                  </a:lnTo>
                  <a:lnTo>
                    <a:pt x="27159" y="20257"/>
                  </a:lnTo>
                  <a:lnTo>
                    <a:pt x="27290" y="20323"/>
                  </a:lnTo>
                  <a:lnTo>
                    <a:pt x="27356" y="20362"/>
                  </a:lnTo>
                  <a:lnTo>
                    <a:pt x="27395" y="20401"/>
                  </a:lnTo>
                  <a:lnTo>
                    <a:pt x="27447" y="20454"/>
                  </a:lnTo>
                  <a:lnTo>
                    <a:pt x="27486" y="20519"/>
                  </a:lnTo>
                  <a:lnTo>
                    <a:pt x="27513" y="20585"/>
                  </a:lnTo>
                  <a:lnTo>
                    <a:pt x="27526" y="20663"/>
                  </a:lnTo>
                  <a:lnTo>
                    <a:pt x="27526" y="20742"/>
                  </a:lnTo>
                  <a:lnTo>
                    <a:pt x="27526" y="20834"/>
                  </a:lnTo>
                  <a:lnTo>
                    <a:pt x="27513" y="20899"/>
                  </a:lnTo>
                  <a:lnTo>
                    <a:pt x="27486" y="20951"/>
                  </a:lnTo>
                  <a:lnTo>
                    <a:pt x="27460" y="21004"/>
                  </a:lnTo>
                  <a:lnTo>
                    <a:pt x="27421" y="21043"/>
                  </a:lnTo>
                  <a:lnTo>
                    <a:pt x="27382" y="21082"/>
                  </a:lnTo>
                  <a:lnTo>
                    <a:pt x="27329" y="21109"/>
                  </a:lnTo>
                  <a:lnTo>
                    <a:pt x="27211" y="21148"/>
                  </a:lnTo>
                  <a:lnTo>
                    <a:pt x="27081" y="21174"/>
                  </a:lnTo>
                  <a:lnTo>
                    <a:pt x="26950" y="21187"/>
                  </a:lnTo>
                  <a:lnTo>
                    <a:pt x="26688" y="21226"/>
                  </a:lnTo>
                  <a:lnTo>
                    <a:pt x="26544" y="21240"/>
                  </a:lnTo>
                  <a:lnTo>
                    <a:pt x="26413" y="21240"/>
                  </a:lnTo>
                  <a:lnTo>
                    <a:pt x="26138" y="21226"/>
                  </a:lnTo>
                  <a:lnTo>
                    <a:pt x="25863" y="21200"/>
                  </a:lnTo>
                  <a:lnTo>
                    <a:pt x="25588" y="21161"/>
                  </a:lnTo>
                  <a:lnTo>
                    <a:pt x="25287" y="21148"/>
                  </a:lnTo>
                  <a:lnTo>
                    <a:pt x="25143" y="21135"/>
                  </a:lnTo>
                  <a:lnTo>
                    <a:pt x="24985" y="21148"/>
                  </a:lnTo>
                  <a:lnTo>
                    <a:pt x="24828" y="21161"/>
                  </a:lnTo>
                  <a:lnTo>
                    <a:pt x="24671" y="21187"/>
                  </a:lnTo>
                  <a:lnTo>
                    <a:pt x="24514" y="21240"/>
                  </a:lnTo>
                  <a:lnTo>
                    <a:pt x="24344" y="21292"/>
                  </a:lnTo>
                  <a:lnTo>
                    <a:pt x="24933" y="21528"/>
                  </a:lnTo>
                  <a:lnTo>
                    <a:pt x="25221" y="21632"/>
                  </a:lnTo>
                  <a:lnTo>
                    <a:pt x="25483" y="21737"/>
                  </a:lnTo>
                  <a:lnTo>
                    <a:pt x="25732" y="21855"/>
                  </a:lnTo>
                  <a:lnTo>
                    <a:pt x="25968" y="21986"/>
                  </a:lnTo>
                  <a:lnTo>
                    <a:pt x="26072" y="22065"/>
                  </a:lnTo>
                  <a:lnTo>
                    <a:pt x="26177" y="22143"/>
                  </a:lnTo>
                  <a:lnTo>
                    <a:pt x="26269" y="22222"/>
                  </a:lnTo>
                  <a:lnTo>
                    <a:pt x="26360" y="22313"/>
                  </a:lnTo>
                  <a:lnTo>
                    <a:pt x="26295" y="22405"/>
                  </a:lnTo>
                  <a:lnTo>
                    <a:pt x="26229" y="22470"/>
                  </a:lnTo>
                  <a:lnTo>
                    <a:pt x="26164" y="22536"/>
                  </a:lnTo>
                  <a:lnTo>
                    <a:pt x="26098" y="22601"/>
                  </a:lnTo>
                  <a:lnTo>
                    <a:pt x="26020" y="22641"/>
                  </a:lnTo>
                  <a:lnTo>
                    <a:pt x="25954" y="22680"/>
                  </a:lnTo>
                  <a:lnTo>
                    <a:pt x="25797" y="22745"/>
                  </a:lnTo>
                  <a:lnTo>
                    <a:pt x="25627" y="22772"/>
                  </a:lnTo>
                  <a:lnTo>
                    <a:pt x="25457" y="22785"/>
                  </a:lnTo>
                  <a:lnTo>
                    <a:pt x="25103" y="22785"/>
                  </a:lnTo>
                  <a:lnTo>
                    <a:pt x="24750" y="22759"/>
                  </a:lnTo>
                  <a:lnTo>
                    <a:pt x="24566" y="22759"/>
                  </a:lnTo>
                  <a:lnTo>
                    <a:pt x="24383" y="22772"/>
                  </a:lnTo>
                  <a:lnTo>
                    <a:pt x="24200" y="22798"/>
                  </a:lnTo>
                  <a:lnTo>
                    <a:pt x="24030" y="22850"/>
                  </a:lnTo>
                  <a:lnTo>
                    <a:pt x="23938" y="22876"/>
                  </a:lnTo>
                  <a:lnTo>
                    <a:pt x="23859" y="22929"/>
                  </a:lnTo>
                  <a:lnTo>
                    <a:pt x="23768" y="22981"/>
                  </a:lnTo>
                  <a:lnTo>
                    <a:pt x="23689" y="23034"/>
                  </a:lnTo>
                  <a:lnTo>
                    <a:pt x="23820" y="23138"/>
                  </a:lnTo>
                  <a:lnTo>
                    <a:pt x="23951" y="23230"/>
                  </a:lnTo>
                  <a:lnTo>
                    <a:pt x="24095" y="23308"/>
                  </a:lnTo>
                  <a:lnTo>
                    <a:pt x="24226" y="23374"/>
                  </a:lnTo>
                  <a:lnTo>
                    <a:pt x="24370" y="23439"/>
                  </a:lnTo>
                  <a:lnTo>
                    <a:pt x="24514" y="23492"/>
                  </a:lnTo>
                  <a:lnTo>
                    <a:pt x="24789" y="23570"/>
                  </a:lnTo>
                  <a:lnTo>
                    <a:pt x="25077" y="23636"/>
                  </a:lnTo>
                  <a:lnTo>
                    <a:pt x="25365" y="23662"/>
                  </a:lnTo>
                  <a:lnTo>
                    <a:pt x="25653" y="23675"/>
                  </a:lnTo>
                  <a:lnTo>
                    <a:pt x="27683" y="23675"/>
                  </a:lnTo>
                  <a:lnTo>
                    <a:pt x="29411" y="23688"/>
                  </a:lnTo>
                  <a:lnTo>
                    <a:pt x="30289" y="23675"/>
                  </a:lnTo>
                  <a:lnTo>
                    <a:pt x="31153" y="23662"/>
                  </a:lnTo>
                  <a:lnTo>
                    <a:pt x="32030" y="23636"/>
                  </a:lnTo>
                  <a:lnTo>
                    <a:pt x="32895" y="23570"/>
                  </a:lnTo>
                  <a:lnTo>
                    <a:pt x="34374" y="23466"/>
                  </a:lnTo>
                  <a:lnTo>
                    <a:pt x="35841" y="23374"/>
                  </a:lnTo>
                  <a:lnTo>
                    <a:pt x="37321" y="23308"/>
                  </a:lnTo>
                  <a:lnTo>
                    <a:pt x="38787" y="23256"/>
                  </a:lnTo>
                  <a:lnTo>
                    <a:pt x="39416" y="23230"/>
                  </a:lnTo>
                  <a:lnTo>
                    <a:pt x="40031" y="23204"/>
                  </a:lnTo>
                  <a:lnTo>
                    <a:pt x="41275" y="23125"/>
                  </a:lnTo>
                  <a:lnTo>
                    <a:pt x="43750" y="22929"/>
                  </a:lnTo>
                  <a:lnTo>
                    <a:pt x="44981" y="22837"/>
                  </a:lnTo>
                  <a:lnTo>
                    <a:pt x="46225" y="22772"/>
                  </a:lnTo>
                  <a:lnTo>
                    <a:pt x="46840" y="22745"/>
                  </a:lnTo>
                  <a:lnTo>
                    <a:pt x="47469" y="22732"/>
                  </a:lnTo>
                  <a:lnTo>
                    <a:pt x="48700" y="22732"/>
                  </a:lnTo>
                  <a:lnTo>
                    <a:pt x="50035" y="22759"/>
                  </a:lnTo>
                  <a:lnTo>
                    <a:pt x="51371" y="22745"/>
                  </a:lnTo>
                  <a:lnTo>
                    <a:pt x="52707" y="22719"/>
                  </a:lnTo>
                  <a:lnTo>
                    <a:pt x="54029" y="22654"/>
                  </a:lnTo>
                  <a:lnTo>
                    <a:pt x="55548" y="22575"/>
                  </a:lnTo>
                  <a:lnTo>
                    <a:pt x="57067" y="22523"/>
                  </a:lnTo>
                  <a:lnTo>
                    <a:pt x="60105" y="22431"/>
                  </a:lnTo>
                  <a:lnTo>
                    <a:pt x="60498" y="22418"/>
                  </a:lnTo>
                  <a:lnTo>
                    <a:pt x="60891" y="22418"/>
                  </a:lnTo>
                  <a:lnTo>
                    <a:pt x="61663" y="22431"/>
                  </a:lnTo>
                  <a:lnTo>
                    <a:pt x="62436" y="22457"/>
                  </a:lnTo>
                  <a:lnTo>
                    <a:pt x="63222" y="22457"/>
                  </a:lnTo>
                  <a:lnTo>
                    <a:pt x="64047" y="22444"/>
                  </a:lnTo>
                  <a:lnTo>
                    <a:pt x="64885" y="22457"/>
                  </a:lnTo>
                  <a:lnTo>
                    <a:pt x="66561" y="22497"/>
                  </a:lnTo>
                  <a:lnTo>
                    <a:pt x="68237" y="22549"/>
                  </a:lnTo>
                  <a:lnTo>
                    <a:pt x="69900" y="22575"/>
                  </a:lnTo>
                  <a:lnTo>
                    <a:pt x="71262" y="22588"/>
                  </a:lnTo>
                  <a:lnTo>
                    <a:pt x="75439" y="22588"/>
                  </a:lnTo>
                  <a:lnTo>
                    <a:pt x="75570" y="22562"/>
                  </a:lnTo>
                  <a:lnTo>
                    <a:pt x="75701" y="22536"/>
                  </a:lnTo>
                  <a:lnTo>
                    <a:pt x="75819" y="22497"/>
                  </a:lnTo>
                  <a:lnTo>
                    <a:pt x="75923" y="22444"/>
                  </a:lnTo>
                  <a:lnTo>
                    <a:pt x="76028" y="22366"/>
                  </a:lnTo>
                  <a:lnTo>
                    <a:pt x="76133" y="22287"/>
                  </a:lnTo>
                  <a:lnTo>
                    <a:pt x="76225" y="22182"/>
                  </a:lnTo>
                  <a:lnTo>
                    <a:pt x="76146" y="22091"/>
                  </a:lnTo>
                  <a:lnTo>
                    <a:pt x="76054" y="22025"/>
                  </a:lnTo>
                  <a:lnTo>
                    <a:pt x="75963" y="21960"/>
                  </a:lnTo>
                  <a:lnTo>
                    <a:pt x="75858" y="21920"/>
                  </a:lnTo>
                  <a:lnTo>
                    <a:pt x="75753" y="21881"/>
                  </a:lnTo>
                  <a:lnTo>
                    <a:pt x="75648" y="21855"/>
                  </a:lnTo>
                  <a:lnTo>
                    <a:pt x="75439" y="21816"/>
                  </a:lnTo>
                  <a:lnTo>
                    <a:pt x="75229" y="21776"/>
                  </a:lnTo>
                  <a:lnTo>
                    <a:pt x="75020" y="21724"/>
                  </a:lnTo>
                  <a:lnTo>
                    <a:pt x="74915" y="21698"/>
                  </a:lnTo>
                  <a:lnTo>
                    <a:pt x="74823" y="21645"/>
                  </a:lnTo>
                  <a:lnTo>
                    <a:pt x="74732" y="21593"/>
                  </a:lnTo>
                  <a:lnTo>
                    <a:pt x="74653" y="21528"/>
                  </a:lnTo>
                  <a:lnTo>
                    <a:pt x="74719" y="21501"/>
                  </a:lnTo>
                  <a:lnTo>
                    <a:pt x="74797" y="21488"/>
                  </a:lnTo>
                  <a:lnTo>
                    <a:pt x="74941" y="21475"/>
                  </a:lnTo>
                  <a:lnTo>
                    <a:pt x="75256" y="21488"/>
                  </a:lnTo>
                  <a:lnTo>
                    <a:pt x="75413" y="21488"/>
                  </a:lnTo>
                  <a:lnTo>
                    <a:pt x="75478" y="21475"/>
                  </a:lnTo>
                  <a:lnTo>
                    <a:pt x="75544" y="21449"/>
                  </a:lnTo>
                  <a:lnTo>
                    <a:pt x="75596" y="21423"/>
                  </a:lnTo>
                  <a:lnTo>
                    <a:pt x="75648" y="21384"/>
                  </a:lnTo>
                  <a:lnTo>
                    <a:pt x="75688" y="21318"/>
                  </a:lnTo>
                  <a:lnTo>
                    <a:pt x="75727" y="21240"/>
                  </a:lnTo>
                  <a:lnTo>
                    <a:pt x="75753" y="21161"/>
                  </a:lnTo>
                  <a:lnTo>
                    <a:pt x="75753" y="21082"/>
                  </a:lnTo>
                  <a:lnTo>
                    <a:pt x="75740" y="21030"/>
                  </a:lnTo>
                  <a:lnTo>
                    <a:pt x="75714" y="20978"/>
                  </a:lnTo>
                  <a:lnTo>
                    <a:pt x="75675" y="20951"/>
                  </a:lnTo>
                  <a:lnTo>
                    <a:pt x="75635" y="20912"/>
                  </a:lnTo>
                  <a:lnTo>
                    <a:pt x="75504" y="20873"/>
                  </a:lnTo>
                  <a:lnTo>
                    <a:pt x="75373" y="20834"/>
                  </a:lnTo>
                  <a:lnTo>
                    <a:pt x="75242" y="20794"/>
                  </a:lnTo>
                  <a:lnTo>
                    <a:pt x="75177" y="20755"/>
                  </a:lnTo>
                  <a:lnTo>
                    <a:pt x="75125" y="20716"/>
                  </a:lnTo>
                  <a:lnTo>
                    <a:pt x="75085" y="20676"/>
                  </a:lnTo>
                  <a:lnTo>
                    <a:pt x="75046" y="20611"/>
                  </a:lnTo>
                  <a:lnTo>
                    <a:pt x="75151" y="20559"/>
                  </a:lnTo>
                  <a:lnTo>
                    <a:pt x="75216" y="20493"/>
                  </a:lnTo>
                  <a:lnTo>
                    <a:pt x="75256" y="20428"/>
                  </a:lnTo>
                  <a:lnTo>
                    <a:pt x="75269" y="20362"/>
                  </a:lnTo>
                  <a:lnTo>
                    <a:pt x="75256" y="20284"/>
                  </a:lnTo>
                  <a:lnTo>
                    <a:pt x="75229" y="20205"/>
                  </a:lnTo>
                  <a:lnTo>
                    <a:pt x="75151" y="20035"/>
                  </a:lnTo>
                  <a:lnTo>
                    <a:pt x="75059" y="19904"/>
                  </a:lnTo>
                  <a:lnTo>
                    <a:pt x="74954" y="19799"/>
                  </a:lnTo>
                  <a:lnTo>
                    <a:pt x="74850" y="19721"/>
                  </a:lnTo>
                  <a:lnTo>
                    <a:pt x="74719" y="19668"/>
                  </a:lnTo>
                  <a:lnTo>
                    <a:pt x="74601" y="19629"/>
                  </a:lnTo>
                  <a:lnTo>
                    <a:pt x="74470" y="19603"/>
                  </a:lnTo>
                  <a:lnTo>
                    <a:pt x="74339" y="19590"/>
                  </a:lnTo>
                  <a:lnTo>
                    <a:pt x="74221" y="19603"/>
                  </a:lnTo>
                  <a:lnTo>
                    <a:pt x="73881" y="19616"/>
                  </a:lnTo>
                  <a:lnTo>
                    <a:pt x="73553" y="19616"/>
                  </a:lnTo>
                  <a:lnTo>
                    <a:pt x="73226" y="19603"/>
                  </a:lnTo>
                  <a:lnTo>
                    <a:pt x="72899" y="19590"/>
                  </a:lnTo>
                  <a:lnTo>
                    <a:pt x="72244" y="19550"/>
                  </a:lnTo>
                  <a:lnTo>
                    <a:pt x="71576" y="19498"/>
                  </a:lnTo>
                  <a:lnTo>
                    <a:pt x="70908" y="19446"/>
                  </a:lnTo>
                  <a:lnTo>
                    <a:pt x="70240" y="19406"/>
                  </a:lnTo>
                  <a:lnTo>
                    <a:pt x="69913" y="19393"/>
                  </a:lnTo>
                  <a:lnTo>
                    <a:pt x="69572" y="19393"/>
                  </a:lnTo>
                  <a:lnTo>
                    <a:pt x="69232" y="19406"/>
                  </a:lnTo>
                  <a:lnTo>
                    <a:pt x="68892" y="19419"/>
                  </a:lnTo>
                  <a:lnTo>
                    <a:pt x="69036" y="19249"/>
                  </a:lnTo>
                  <a:lnTo>
                    <a:pt x="69180" y="19105"/>
                  </a:lnTo>
                  <a:lnTo>
                    <a:pt x="69337" y="19000"/>
                  </a:lnTo>
                  <a:lnTo>
                    <a:pt x="69481" y="18922"/>
                  </a:lnTo>
                  <a:lnTo>
                    <a:pt x="69572" y="18883"/>
                  </a:lnTo>
                  <a:lnTo>
                    <a:pt x="69651" y="18869"/>
                  </a:lnTo>
                  <a:lnTo>
                    <a:pt x="69730" y="18856"/>
                  </a:lnTo>
                  <a:lnTo>
                    <a:pt x="69913" y="18856"/>
                  </a:lnTo>
                  <a:lnTo>
                    <a:pt x="70005" y="18869"/>
                  </a:lnTo>
                  <a:lnTo>
                    <a:pt x="70201" y="18922"/>
                  </a:lnTo>
                  <a:lnTo>
                    <a:pt x="70319" y="18948"/>
                  </a:lnTo>
                  <a:lnTo>
                    <a:pt x="70437" y="18974"/>
                  </a:lnTo>
                  <a:lnTo>
                    <a:pt x="70672" y="19000"/>
                  </a:lnTo>
                  <a:lnTo>
                    <a:pt x="70921" y="19013"/>
                  </a:lnTo>
                  <a:lnTo>
                    <a:pt x="71157" y="19000"/>
                  </a:lnTo>
                  <a:lnTo>
                    <a:pt x="71943" y="18948"/>
                  </a:lnTo>
                  <a:lnTo>
                    <a:pt x="72335" y="18935"/>
                  </a:lnTo>
                  <a:lnTo>
                    <a:pt x="72728" y="18935"/>
                  </a:lnTo>
                  <a:lnTo>
                    <a:pt x="73121" y="18948"/>
                  </a:lnTo>
                  <a:lnTo>
                    <a:pt x="73514" y="18961"/>
                  </a:lnTo>
                  <a:lnTo>
                    <a:pt x="73907" y="19000"/>
                  </a:lnTo>
                  <a:lnTo>
                    <a:pt x="74300" y="19053"/>
                  </a:lnTo>
                  <a:lnTo>
                    <a:pt x="74706" y="19131"/>
                  </a:lnTo>
                  <a:lnTo>
                    <a:pt x="74915" y="19158"/>
                  </a:lnTo>
                  <a:lnTo>
                    <a:pt x="75229" y="19158"/>
                  </a:lnTo>
                  <a:lnTo>
                    <a:pt x="75334" y="19131"/>
                  </a:lnTo>
                  <a:lnTo>
                    <a:pt x="75439" y="19105"/>
                  </a:lnTo>
                  <a:lnTo>
                    <a:pt x="75531" y="19066"/>
                  </a:lnTo>
                  <a:lnTo>
                    <a:pt x="75622" y="19000"/>
                  </a:lnTo>
                  <a:lnTo>
                    <a:pt x="75714" y="18935"/>
                  </a:lnTo>
                  <a:lnTo>
                    <a:pt x="75792" y="18843"/>
                  </a:lnTo>
                  <a:lnTo>
                    <a:pt x="75871" y="18738"/>
                  </a:lnTo>
                  <a:lnTo>
                    <a:pt x="75819" y="18660"/>
                  </a:lnTo>
                  <a:lnTo>
                    <a:pt x="75766" y="18608"/>
                  </a:lnTo>
                  <a:lnTo>
                    <a:pt x="75622" y="18503"/>
                  </a:lnTo>
                  <a:lnTo>
                    <a:pt x="75478" y="18411"/>
                  </a:lnTo>
                  <a:lnTo>
                    <a:pt x="75308" y="18333"/>
                  </a:lnTo>
                  <a:lnTo>
                    <a:pt x="75138" y="18254"/>
                  </a:lnTo>
                  <a:lnTo>
                    <a:pt x="74954" y="18162"/>
                  </a:lnTo>
                  <a:lnTo>
                    <a:pt x="74771" y="18044"/>
                  </a:lnTo>
                  <a:lnTo>
                    <a:pt x="74588" y="17900"/>
                  </a:lnTo>
                  <a:lnTo>
                    <a:pt x="74928" y="17874"/>
                  </a:lnTo>
                  <a:lnTo>
                    <a:pt x="75256" y="17822"/>
                  </a:lnTo>
                  <a:lnTo>
                    <a:pt x="75570" y="17756"/>
                  </a:lnTo>
                  <a:lnTo>
                    <a:pt x="75858" y="17665"/>
                  </a:lnTo>
                  <a:lnTo>
                    <a:pt x="76146" y="17560"/>
                  </a:lnTo>
                  <a:lnTo>
                    <a:pt x="76421" y="17455"/>
                  </a:lnTo>
                  <a:lnTo>
                    <a:pt x="76971" y="17220"/>
                  </a:lnTo>
                  <a:lnTo>
                    <a:pt x="77115" y="17141"/>
                  </a:lnTo>
                  <a:lnTo>
                    <a:pt x="77233" y="17075"/>
                  </a:lnTo>
                  <a:lnTo>
                    <a:pt x="77338" y="16984"/>
                  </a:lnTo>
                  <a:lnTo>
                    <a:pt x="77416" y="16892"/>
                  </a:lnTo>
                  <a:lnTo>
                    <a:pt x="77442" y="16840"/>
                  </a:lnTo>
                  <a:lnTo>
                    <a:pt x="77469" y="16774"/>
                  </a:lnTo>
                  <a:lnTo>
                    <a:pt x="77482" y="16722"/>
                  </a:lnTo>
                  <a:lnTo>
                    <a:pt x="77482" y="16656"/>
                  </a:lnTo>
                  <a:lnTo>
                    <a:pt x="77469" y="16578"/>
                  </a:lnTo>
                  <a:lnTo>
                    <a:pt x="77455" y="16512"/>
                  </a:lnTo>
                  <a:lnTo>
                    <a:pt x="77416" y="16421"/>
                  </a:lnTo>
                  <a:lnTo>
                    <a:pt x="77377" y="16342"/>
                  </a:lnTo>
                  <a:lnTo>
                    <a:pt x="77298" y="16198"/>
                  </a:lnTo>
                  <a:lnTo>
                    <a:pt x="77246" y="16054"/>
                  </a:lnTo>
                  <a:lnTo>
                    <a:pt x="77194" y="15923"/>
                  </a:lnTo>
                  <a:lnTo>
                    <a:pt x="77167" y="15779"/>
                  </a:lnTo>
                  <a:lnTo>
                    <a:pt x="77141" y="15648"/>
                  </a:lnTo>
                  <a:lnTo>
                    <a:pt x="77141" y="15517"/>
                  </a:lnTo>
                  <a:lnTo>
                    <a:pt x="77141" y="15399"/>
                  </a:lnTo>
                  <a:lnTo>
                    <a:pt x="77167" y="15268"/>
                  </a:lnTo>
                  <a:lnTo>
                    <a:pt x="77194" y="15151"/>
                  </a:lnTo>
                  <a:lnTo>
                    <a:pt x="77246" y="15033"/>
                  </a:lnTo>
                  <a:lnTo>
                    <a:pt x="77298" y="14915"/>
                  </a:lnTo>
                  <a:lnTo>
                    <a:pt x="77377" y="14810"/>
                  </a:lnTo>
                  <a:lnTo>
                    <a:pt x="77469" y="14705"/>
                  </a:lnTo>
                  <a:lnTo>
                    <a:pt x="77560" y="14601"/>
                  </a:lnTo>
                  <a:lnTo>
                    <a:pt x="77678" y="14496"/>
                  </a:lnTo>
                  <a:lnTo>
                    <a:pt x="77809" y="14391"/>
                  </a:lnTo>
                  <a:lnTo>
                    <a:pt x="77822" y="14365"/>
                  </a:lnTo>
                  <a:lnTo>
                    <a:pt x="77809" y="14339"/>
                  </a:lnTo>
                  <a:lnTo>
                    <a:pt x="77796" y="14247"/>
                  </a:lnTo>
                  <a:lnTo>
                    <a:pt x="77691" y="14195"/>
                  </a:lnTo>
                  <a:lnTo>
                    <a:pt x="77586" y="14168"/>
                  </a:lnTo>
                  <a:lnTo>
                    <a:pt x="77469" y="14142"/>
                  </a:lnTo>
                  <a:lnTo>
                    <a:pt x="77364" y="14142"/>
                  </a:lnTo>
                  <a:lnTo>
                    <a:pt x="77246" y="14155"/>
                  </a:lnTo>
                  <a:lnTo>
                    <a:pt x="77128" y="14168"/>
                  </a:lnTo>
                  <a:lnTo>
                    <a:pt x="76905" y="14208"/>
                  </a:lnTo>
                  <a:lnTo>
                    <a:pt x="76670" y="14260"/>
                  </a:lnTo>
                  <a:lnTo>
                    <a:pt x="76421" y="14299"/>
                  </a:lnTo>
                  <a:lnTo>
                    <a:pt x="76159" y="14299"/>
                  </a:lnTo>
                  <a:lnTo>
                    <a:pt x="76028" y="14286"/>
                  </a:lnTo>
                  <a:lnTo>
                    <a:pt x="75897" y="14260"/>
                  </a:lnTo>
                  <a:lnTo>
                    <a:pt x="76657" y="13776"/>
                  </a:lnTo>
                  <a:lnTo>
                    <a:pt x="76630" y="13723"/>
                  </a:lnTo>
                  <a:lnTo>
                    <a:pt x="76617" y="13658"/>
                  </a:lnTo>
                  <a:lnTo>
                    <a:pt x="76591" y="13540"/>
                  </a:lnTo>
                  <a:lnTo>
                    <a:pt x="76578" y="13422"/>
                  </a:lnTo>
                  <a:lnTo>
                    <a:pt x="76565" y="13304"/>
                  </a:lnTo>
                  <a:lnTo>
                    <a:pt x="76539" y="13199"/>
                  </a:lnTo>
                  <a:lnTo>
                    <a:pt x="76513" y="13147"/>
                  </a:lnTo>
                  <a:lnTo>
                    <a:pt x="76473" y="13095"/>
                  </a:lnTo>
                  <a:lnTo>
                    <a:pt x="76421" y="13055"/>
                  </a:lnTo>
                  <a:lnTo>
                    <a:pt x="76355" y="13016"/>
                  </a:lnTo>
                  <a:lnTo>
                    <a:pt x="76277" y="12990"/>
                  </a:lnTo>
                  <a:lnTo>
                    <a:pt x="76185" y="12964"/>
                  </a:lnTo>
                  <a:lnTo>
                    <a:pt x="76303" y="12924"/>
                  </a:lnTo>
                  <a:lnTo>
                    <a:pt x="76421" y="12911"/>
                  </a:lnTo>
                  <a:lnTo>
                    <a:pt x="76657" y="12898"/>
                  </a:lnTo>
                  <a:lnTo>
                    <a:pt x="76761" y="12885"/>
                  </a:lnTo>
                  <a:lnTo>
                    <a:pt x="76866" y="12872"/>
                  </a:lnTo>
                  <a:lnTo>
                    <a:pt x="76971" y="12833"/>
                  </a:lnTo>
                  <a:lnTo>
                    <a:pt x="77076" y="12780"/>
                  </a:lnTo>
                  <a:lnTo>
                    <a:pt x="76997" y="12663"/>
                  </a:lnTo>
                  <a:lnTo>
                    <a:pt x="76919" y="12571"/>
                  </a:lnTo>
                  <a:lnTo>
                    <a:pt x="76827" y="12492"/>
                  </a:lnTo>
                  <a:lnTo>
                    <a:pt x="76735" y="12427"/>
                  </a:lnTo>
                  <a:lnTo>
                    <a:pt x="76644" y="12375"/>
                  </a:lnTo>
                  <a:lnTo>
                    <a:pt x="76539" y="12322"/>
                  </a:lnTo>
                  <a:lnTo>
                    <a:pt x="76329" y="12257"/>
                  </a:lnTo>
                  <a:lnTo>
                    <a:pt x="76107" y="12191"/>
                  </a:lnTo>
                  <a:lnTo>
                    <a:pt x="75897" y="12139"/>
                  </a:lnTo>
                  <a:lnTo>
                    <a:pt x="75675" y="12086"/>
                  </a:lnTo>
                  <a:lnTo>
                    <a:pt x="75583" y="12047"/>
                  </a:lnTo>
                  <a:lnTo>
                    <a:pt x="75478" y="12008"/>
                  </a:lnTo>
                  <a:lnTo>
                    <a:pt x="75531" y="11432"/>
                  </a:lnTo>
                  <a:lnTo>
                    <a:pt x="75596" y="10842"/>
                  </a:lnTo>
                  <a:lnTo>
                    <a:pt x="75648" y="10266"/>
                  </a:lnTo>
                  <a:lnTo>
                    <a:pt x="75701" y="9690"/>
                  </a:lnTo>
                  <a:lnTo>
                    <a:pt x="75740" y="9127"/>
                  </a:lnTo>
                  <a:lnTo>
                    <a:pt x="75753" y="8551"/>
                  </a:lnTo>
                  <a:lnTo>
                    <a:pt x="75740" y="8263"/>
                  </a:lnTo>
                  <a:lnTo>
                    <a:pt x="75740" y="7975"/>
                  </a:lnTo>
                  <a:lnTo>
                    <a:pt x="75714" y="7674"/>
                  </a:lnTo>
                  <a:lnTo>
                    <a:pt x="75688" y="7385"/>
                  </a:lnTo>
                  <a:lnTo>
                    <a:pt x="75753" y="7346"/>
                  </a:lnTo>
                  <a:lnTo>
                    <a:pt x="75819" y="7307"/>
                  </a:lnTo>
                  <a:lnTo>
                    <a:pt x="75884" y="7241"/>
                  </a:lnTo>
                  <a:lnTo>
                    <a:pt x="75936" y="7163"/>
                  </a:lnTo>
                  <a:lnTo>
                    <a:pt x="76054" y="7006"/>
                  </a:lnTo>
                  <a:lnTo>
                    <a:pt x="76159" y="6836"/>
                  </a:lnTo>
                  <a:lnTo>
                    <a:pt x="76225" y="6757"/>
                  </a:lnTo>
                  <a:lnTo>
                    <a:pt x="76290" y="6678"/>
                  </a:lnTo>
                  <a:lnTo>
                    <a:pt x="76369" y="6613"/>
                  </a:lnTo>
                  <a:lnTo>
                    <a:pt x="76447" y="6547"/>
                  </a:lnTo>
                  <a:lnTo>
                    <a:pt x="76539" y="6508"/>
                  </a:lnTo>
                  <a:lnTo>
                    <a:pt x="76630" y="6469"/>
                  </a:lnTo>
                  <a:lnTo>
                    <a:pt x="76748" y="6456"/>
                  </a:lnTo>
                  <a:lnTo>
                    <a:pt x="76879" y="6456"/>
                  </a:lnTo>
                  <a:lnTo>
                    <a:pt x="76879" y="6351"/>
                  </a:lnTo>
                  <a:lnTo>
                    <a:pt x="76866" y="6246"/>
                  </a:lnTo>
                  <a:lnTo>
                    <a:pt x="76840" y="6155"/>
                  </a:lnTo>
                  <a:lnTo>
                    <a:pt x="76801" y="6076"/>
                  </a:lnTo>
                  <a:lnTo>
                    <a:pt x="76748" y="6011"/>
                  </a:lnTo>
                  <a:lnTo>
                    <a:pt x="76696" y="5958"/>
                  </a:lnTo>
                  <a:lnTo>
                    <a:pt x="76565" y="5853"/>
                  </a:lnTo>
                  <a:lnTo>
                    <a:pt x="76421" y="5762"/>
                  </a:lnTo>
                  <a:lnTo>
                    <a:pt x="76277" y="5657"/>
                  </a:lnTo>
                  <a:lnTo>
                    <a:pt x="76225" y="5605"/>
                  </a:lnTo>
                  <a:lnTo>
                    <a:pt x="76172" y="5552"/>
                  </a:lnTo>
                  <a:lnTo>
                    <a:pt x="76120" y="5474"/>
                  </a:lnTo>
                  <a:lnTo>
                    <a:pt x="76094" y="5395"/>
                  </a:lnTo>
                  <a:lnTo>
                    <a:pt x="76329" y="5238"/>
                  </a:lnTo>
                  <a:lnTo>
                    <a:pt x="76552" y="5068"/>
                  </a:lnTo>
                  <a:lnTo>
                    <a:pt x="76644" y="4976"/>
                  </a:lnTo>
                  <a:lnTo>
                    <a:pt x="76735" y="4871"/>
                  </a:lnTo>
                  <a:lnTo>
                    <a:pt x="76827" y="4753"/>
                  </a:lnTo>
                  <a:lnTo>
                    <a:pt x="76892" y="4623"/>
                  </a:lnTo>
                  <a:lnTo>
                    <a:pt x="76774" y="4478"/>
                  </a:lnTo>
                  <a:lnTo>
                    <a:pt x="76630" y="4334"/>
                  </a:lnTo>
                  <a:lnTo>
                    <a:pt x="76578" y="4256"/>
                  </a:lnTo>
                  <a:lnTo>
                    <a:pt x="76526" y="4190"/>
                  </a:lnTo>
                  <a:lnTo>
                    <a:pt x="76500" y="4138"/>
                  </a:lnTo>
                  <a:lnTo>
                    <a:pt x="76500" y="4086"/>
                  </a:lnTo>
                  <a:lnTo>
                    <a:pt x="76539" y="3929"/>
                  </a:lnTo>
                  <a:lnTo>
                    <a:pt x="76565" y="3784"/>
                  </a:lnTo>
                  <a:lnTo>
                    <a:pt x="76552" y="3667"/>
                  </a:lnTo>
                  <a:lnTo>
                    <a:pt x="76539" y="3562"/>
                  </a:lnTo>
                  <a:lnTo>
                    <a:pt x="76500" y="3470"/>
                  </a:lnTo>
                  <a:lnTo>
                    <a:pt x="76447" y="3392"/>
                  </a:lnTo>
                  <a:lnTo>
                    <a:pt x="76382" y="3339"/>
                  </a:lnTo>
                  <a:lnTo>
                    <a:pt x="76316" y="3287"/>
                  </a:lnTo>
                  <a:lnTo>
                    <a:pt x="76225" y="3234"/>
                  </a:lnTo>
                  <a:lnTo>
                    <a:pt x="76146" y="3208"/>
                  </a:lnTo>
                  <a:lnTo>
                    <a:pt x="75950" y="3156"/>
                  </a:lnTo>
                  <a:lnTo>
                    <a:pt x="75583" y="3077"/>
                  </a:lnTo>
                  <a:lnTo>
                    <a:pt x="75098" y="2960"/>
                  </a:lnTo>
                  <a:lnTo>
                    <a:pt x="74614" y="2855"/>
                  </a:lnTo>
                  <a:lnTo>
                    <a:pt x="74129" y="2776"/>
                  </a:lnTo>
                  <a:lnTo>
                    <a:pt x="73645" y="2698"/>
                  </a:lnTo>
                  <a:lnTo>
                    <a:pt x="73160" y="2645"/>
                  </a:lnTo>
                  <a:lnTo>
                    <a:pt x="72676" y="2606"/>
                  </a:lnTo>
                  <a:lnTo>
                    <a:pt x="72178" y="2580"/>
                  </a:lnTo>
                  <a:lnTo>
                    <a:pt x="71681" y="2593"/>
                  </a:lnTo>
                  <a:lnTo>
                    <a:pt x="70961" y="2593"/>
                  </a:lnTo>
                  <a:lnTo>
                    <a:pt x="70594" y="2580"/>
                  </a:lnTo>
                  <a:lnTo>
                    <a:pt x="70227" y="2567"/>
                  </a:lnTo>
                  <a:lnTo>
                    <a:pt x="69507" y="2501"/>
                  </a:lnTo>
                  <a:lnTo>
                    <a:pt x="68774" y="2436"/>
                  </a:lnTo>
                  <a:lnTo>
                    <a:pt x="68054" y="2357"/>
                  </a:lnTo>
                  <a:lnTo>
                    <a:pt x="67333" y="2292"/>
                  </a:lnTo>
                  <a:lnTo>
                    <a:pt x="66967" y="2279"/>
                  </a:lnTo>
                  <a:lnTo>
                    <a:pt x="66600" y="2265"/>
                  </a:lnTo>
                  <a:lnTo>
                    <a:pt x="66233" y="2252"/>
                  </a:lnTo>
                  <a:lnTo>
                    <a:pt x="65867" y="2265"/>
                  </a:lnTo>
                  <a:lnTo>
                    <a:pt x="65749" y="2265"/>
                  </a:lnTo>
                  <a:lnTo>
                    <a:pt x="65618" y="2292"/>
                  </a:lnTo>
                  <a:lnTo>
                    <a:pt x="65369" y="2331"/>
                  </a:lnTo>
                  <a:lnTo>
                    <a:pt x="65251" y="2357"/>
                  </a:lnTo>
                  <a:lnTo>
                    <a:pt x="65120" y="2370"/>
                  </a:lnTo>
                  <a:lnTo>
                    <a:pt x="65002" y="2370"/>
                  </a:lnTo>
                  <a:lnTo>
                    <a:pt x="64885" y="2357"/>
                  </a:lnTo>
                  <a:lnTo>
                    <a:pt x="64308" y="2252"/>
                  </a:lnTo>
                  <a:lnTo>
                    <a:pt x="63732" y="2187"/>
                  </a:lnTo>
                  <a:lnTo>
                    <a:pt x="63156" y="2135"/>
                  </a:lnTo>
                  <a:lnTo>
                    <a:pt x="62567" y="2108"/>
                  </a:lnTo>
                  <a:lnTo>
                    <a:pt x="61991" y="2095"/>
                  </a:lnTo>
                  <a:lnTo>
                    <a:pt x="59817" y="2095"/>
                  </a:lnTo>
                  <a:lnTo>
                    <a:pt x="59621" y="2056"/>
                  </a:lnTo>
                  <a:lnTo>
                    <a:pt x="59529" y="2043"/>
                  </a:lnTo>
                  <a:lnTo>
                    <a:pt x="59437" y="2004"/>
                  </a:lnTo>
                  <a:lnTo>
                    <a:pt x="59346" y="1964"/>
                  </a:lnTo>
                  <a:lnTo>
                    <a:pt x="59267" y="1925"/>
                  </a:lnTo>
                  <a:lnTo>
                    <a:pt x="59188" y="1860"/>
                  </a:lnTo>
                  <a:lnTo>
                    <a:pt x="59110" y="1794"/>
                  </a:lnTo>
                  <a:lnTo>
                    <a:pt x="59044" y="1716"/>
                  </a:lnTo>
                  <a:lnTo>
                    <a:pt x="58992" y="1611"/>
                  </a:lnTo>
                  <a:lnTo>
                    <a:pt x="58940" y="1506"/>
                  </a:lnTo>
                  <a:lnTo>
                    <a:pt x="58887" y="1375"/>
                  </a:lnTo>
                  <a:lnTo>
                    <a:pt x="58861" y="1310"/>
                  </a:lnTo>
                  <a:lnTo>
                    <a:pt x="58835" y="1257"/>
                  </a:lnTo>
                  <a:lnTo>
                    <a:pt x="58796" y="1218"/>
                  </a:lnTo>
                  <a:lnTo>
                    <a:pt x="58743" y="1179"/>
                  </a:lnTo>
                  <a:lnTo>
                    <a:pt x="58638" y="1100"/>
                  </a:lnTo>
                  <a:lnTo>
                    <a:pt x="58534" y="1061"/>
                  </a:lnTo>
                  <a:lnTo>
                    <a:pt x="58403" y="1035"/>
                  </a:lnTo>
                  <a:lnTo>
                    <a:pt x="58285" y="1008"/>
                  </a:lnTo>
                  <a:lnTo>
                    <a:pt x="58180" y="1008"/>
                  </a:lnTo>
                  <a:lnTo>
                    <a:pt x="58075" y="1022"/>
                  </a:lnTo>
                  <a:lnTo>
                    <a:pt x="57840" y="1061"/>
                  </a:lnTo>
                  <a:lnTo>
                    <a:pt x="57591" y="1087"/>
                  </a:lnTo>
                  <a:lnTo>
                    <a:pt x="57106" y="1126"/>
                  </a:lnTo>
                  <a:lnTo>
                    <a:pt x="56124" y="1126"/>
                  </a:lnTo>
                  <a:lnTo>
                    <a:pt x="55640" y="1100"/>
                  </a:lnTo>
                  <a:lnTo>
                    <a:pt x="55155" y="1074"/>
                  </a:lnTo>
                  <a:lnTo>
                    <a:pt x="54173" y="1008"/>
                  </a:lnTo>
                  <a:lnTo>
                    <a:pt x="52419" y="904"/>
                  </a:lnTo>
                  <a:lnTo>
                    <a:pt x="50664" y="825"/>
                  </a:lnTo>
                  <a:lnTo>
                    <a:pt x="48909" y="747"/>
                  </a:lnTo>
                  <a:lnTo>
                    <a:pt x="47155" y="707"/>
                  </a:lnTo>
                  <a:lnTo>
                    <a:pt x="46199" y="681"/>
                  </a:lnTo>
                  <a:lnTo>
                    <a:pt x="45243" y="642"/>
                  </a:lnTo>
                  <a:lnTo>
                    <a:pt x="43318" y="550"/>
                  </a:lnTo>
                  <a:lnTo>
                    <a:pt x="42362" y="511"/>
                  </a:lnTo>
                  <a:lnTo>
                    <a:pt x="41406" y="498"/>
                  </a:lnTo>
                  <a:lnTo>
                    <a:pt x="40450" y="498"/>
                  </a:lnTo>
                  <a:lnTo>
                    <a:pt x="39494" y="511"/>
                  </a:lnTo>
                  <a:lnTo>
                    <a:pt x="38800" y="537"/>
                  </a:lnTo>
                  <a:lnTo>
                    <a:pt x="38106" y="524"/>
                  </a:lnTo>
                  <a:lnTo>
                    <a:pt x="37412" y="498"/>
                  </a:lnTo>
                  <a:lnTo>
                    <a:pt x="36718" y="472"/>
                  </a:lnTo>
                  <a:lnTo>
                    <a:pt x="35343" y="380"/>
                  </a:lnTo>
                  <a:lnTo>
                    <a:pt x="34649" y="341"/>
                  </a:lnTo>
                  <a:lnTo>
                    <a:pt x="33955" y="301"/>
                  </a:lnTo>
                  <a:lnTo>
                    <a:pt x="33667" y="288"/>
                  </a:lnTo>
                  <a:lnTo>
                    <a:pt x="33379" y="301"/>
                  </a:lnTo>
                  <a:lnTo>
                    <a:pt x="32790" y="341"/>
                  </a:lnTo>
                  <a:lnTo>
                    <a:pt x="32502" y="354"/>
                  </a:lnTo>
                  <a:lnTo>
                    <a:pt x="32214" y="367"/>
                  </a:lnTo>
                  <a:lnTo>
                    <a:pt x="31926" y="367"/>
                  </a:lnTo>
                  <a:lnTo>
                    <a:pt x="31637" y="341"/>
                  </a:lnTo>
                  <a:lnTo>
                    <a:pt x="31297" y="314"/>
                  </a:lnTo>
                  <a:lnTo>
                    <a:pt x="30957" y="288"/>
                  </a:lnTo>
                  <a:lnTo>
                    <a:pt x="30276" y="262"/>
                  </a:lnTo>
                  <a:lnTo>
                    <a:pt x="29595" y="262"/>
                  </a:lnTo>
                  <a:lnTo>
                    <a:pt x="28914" y="275"/>
                  </a:lnTo>
                  <a:lnTo>
                    <a:pt x="28220" y="288"/>
                  </a:lnTo>
                  <a:lnTo>
                    <a:pt x="27539" y="288"/>
                  </a:lnTo>
                  <a:lnTo>
                    <a:pt x="27198" y="275"/>
                  </a:lnTo>
                  <a:lnTo>
                    <a:pt x="26858" y="262"/>
                  </a:lnTo>
                  <a:lnTo>
                    <a:pt x="26517" y="236"/>
                  </a:lnTo>
                  <a:lnTo>
                    <a:pt x="26177" y="197"/>
                  </a:lnTo>
                  <a:lnTo>
                    <a:pt x="26059" y="183"/>
                  </a:lnTo>
                  <a:lnTo>
                    <a:pt x="25941" y="197"/>
                  </a:lnTo>
                  <a:lnTo>
                    <a:pt x="25706" y="210"/>
                  </a:lnTo>
                  <a:lnTo>
                    <a:pt x="24553" y="288"/>
                  </a:lnTo>
                  <a:lnTo>
                    <a:pt x="23990" y="314"/>
                  </a:lnTo>
                  <a:lnTo>
                    <a:pt x="23414" y="314"/>
                  </a:lnTo>
                  <a:lnTo>
                    <a:pt x="22851" y="301"/>
                  </a:lnTo>
                  <a:lnTo>
                    <a:pt x="22288" y="262"/>
                  </a:lnTo>
                  <a:lnTo>
                    <a:pt x="21175" y="197"/>
                  </a:lnTo>
                  <a:lnTo>
                    <a:pt x="20049" y="131"/>
                  </a:lnTo>
                  <a:lnTo>
                    <a:pt x="19473" y="118"/>
                  </a:lnTo>
                  <a:lnTo>
                    <a:pt x="18910" y="105"/>
                  </a:lnTo>
                  <a:lnTo>
                    <a:pt x="18386" y="105"/>
                  </a:lnTo>
                  <a:lnTo>
                    <a:pt x="17862" y="92"/>
                  </a:lnTo>
                  <a:lnTo>
                    <a:pt x="16801" y="39"/>
                  </a:lnTo>
                  <a:lnTo>
                    <a:pt x="16278" y="26"/>
                  </a:lnTo>
                  <a:lnTo>
                    <a:pt x="15754" y="13"/>
                  </a:lnTo>
                  <a:lnTo>
                    <a:pt x="15217" y="13"/>
                  </a:lnTo>
                  <a:lnTo>
                    <a:pt x="14693" y="26"/>
                  </a:lnTo>
                  <a:lnTo>
                    <a:pt x="14326" y="39"/>
                  </a:lnTo>
                  <a:lnTo>
                    <a:pt x="13947" y="26"/>
                  </a:lnTo>
                  <a:lnTo>
                    <a:pt x="13213" y="13"/>
                  </a:lnTo>
                  <a:lnTo>
                    <a:pt x="128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3" name="Google Shape;2483;p44"/>
            <p:cNvSpPr/>
            <p:nvPr/>
          </p:nvSpPr>
          <p:spPr>
            <a:xfrm>
              <a:off x="5001065" y="4053594"/>
              <a:ext cx="167243" cy="123762"/>
            </a:xfrm>
            <a:custGeom>
              <a:avLst/>
              <a:gdLst/>
              <a:ahLst/>
              <a:cxnLst/>
              <a:rect l="l" t="t" r="r" b="b"/>
              <a:pathLst>
                <a:path w="7758" h="5741" extrusionOk="0">
                  <a:moveTo>
                    <a:pt x="4861" y="1"/>
                  </a:moveTo>
                  <a:cubicBezTo>
                    <a:pt x="4041" y="1"/>
                    <a:pt x="3070" y="487"/>
                    <a:pt x="1903" y="1654"/>
                  </a:cubicBezTo>
                  <a:cubicBezTo>
                    <a:pt x="0" y="3529"/>
                    <a:pt x="2216" y="5741"/>
                    <a:pt x="4218" y="5741"/>
                  </a:cubicBezTo>
                  <a:cubicBezTo>
                    <a:pt x="4542" y="5741"/>
                    <a:pt x="4861" y="5683"/>
                    <a:pt x="5155" y="5556"/>
                  </a:cubicBezTo>
                  <a:cubicBezTo>
                    <a:pt x="6684" y="4873"/>
                    <a:pt x="7757" y="2304"/>
                    <a:pt x="6684" y="971"/>
                  </a:cubicBezTo>
                  <a:cubicBezTo>
                    <a:pt x="6170" y="366"/>
                    <a:pt x="5573" y="1"/>
                    <a:pt x="48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4" name="Google Shape;2484;p44"/>
            <p:cNvSpPr txBox="1"/>
            <p:nvPr/>
          </p:nvSpPr>
          <p:spPr>
            <a:xfrm>
              <a:off x="3392700" y="2061740"/>
              <a:ext cx="2239787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Дейностите, които са засегнати от описаните проблеми, пряко или косвено, не са описани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85" name="Google Shape;2485;p44"/>
            <p:cNvSpPr txBox="1"/>
            <p:nvPr/>
          </p:nvSpPr>
          <p:spPr>
            <a:xfrm>
              <a:off x="3613865" y="1308694"/>
              <a:ext cx="1823225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bg-BG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Последици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86" name="Google Shape;2486;p44"/>
            <p:cNvSpPr/>
            <p:nvPr/>
          </p:nvSpPr>
          <p:spPr>
            <a:xfrm>
              <a:off x="3810000" y="4300749"/>
              <a:ext cx="1707089" cy="633200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Засегнати дейности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87" name="Google Shape;2487;p44"/>
            <p:cNvGrpSpPr/>
            <p:nvPr/>
          </p:nvGrpSpPr>
          <p:grpSpPr>
            <a:xfrm>
              <a:off x="5193786" y="2900703"/>
              <a:ext cx="306061" cy="296860"/>
              <a:chOff x="5193786" y="2900703"/>
              <a:chExt cx="306061" cy="296860"/>
            </a:xfrm>
          </p:grpSpPr>
          <p:sp>
            <p:nvSpPr>
              <p:cNvPr id="2488" name="Google Shape;2488;p44"/>
              <p:cNvSpPr/>
              <p:nvPr/>
            </p:nvSpPr>
            <p:spPr>
              <a:xfrm rot="912065">
                <a:off x="5361846" y="3019310"/>
                <a:ext cx="76863" cy="20069"/>
              </a:xfrm>
              <a:custGeom>
                <a:avLst/>
                <a:gdLst/>
                <a:ahLst/>
                <a:cxnLst/>
                <a:rect l="l" t="t" r="r" b="b"/>
                <a:pathLst>
                  <a:path w="600" h="485" extrusionOk="0">
                    <a:moveTo>
                      <a:pt x="460" y="0"/>
                    </a:moveTo>
                    <a:cubicBezTo>
                      <a:pt x="428" y="0"/>
                      <a:pt x="394" y="8"/>
                      <a:pt x="366" y="19"/>
                    </a:cubicBezTo>
                    <a:cubicBezTo>
                      <a:pt x="265" y="38"/>
                      <a:pt x="177" y="94"/>
                      <a:pt x="120" y="183"/>
                    </a:cubicBezTo>
                    <a:cubicBezTo>
                      <a:pt x="63" y="258"/>
                      <a:pt x="0" y="429"/>
                      <a:pt x="126" y="473"/>
                    </a:cubicBezTo>
                    <a:cubicBezTo>
                      <a:pt x="150" y="481"/>
                      <a:pt x="173" y="485"/>
                      <a:pt x="195" y="485"/>
                    </a:cubicBezTo>
                    <a:cubicBezTo>
                      <a:pt x="296" y="485"/>
                      <a:pt x="389" y="414"/>
                      <a:pt x="461" y="347"/>
                    </a:cubicBezTo>
                    <a:cubicBezTo>
                      <a:pt x="530" y="290"/>
                      <a:pt x="599" y="164"/>
                      <a:pt x="568" y="69"/>
                    </a:cubicBezTo>
                    <a:cubicBezTo>
                      <a:pt x="549" y="17"/>
                      <a:pt x="506" y="0"/>
                      <a:pt x="4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89" name="Google Shape;2489;p44"/>
              <p:cNvSpPr/>
              <p:nvPr/>
            </p:nvSpPr>
            <p:spPr>
              <a:xfrm rot="912065">
                <a:off x="5442882" y="3066657"/>
                <a:ext cx="55854" cy="15931"/>
              </a:xfrm>
              <a:custGeom>
                <a:avLst/>
                <a:gdLst/>
                <a:ahLst/>
                <a:cxnLst/>
                <a:rect l="l" t="t" r="r" b="b"/>
                <a:pathLst>
                  <a:path w="436" h="385" extrusionOk="0">
                    <a:moveTo>
                      <a:pt x="293" y="0"/>
                    </a:moveTo>
                    <a:cubicBezTo>
                      <a:pt x="222" y="0"/>
                      <a:pt x="151" y="32"/>
                      <a:pt x="108" y="91"/>
                    </a:cubicBezTo>
                    <a:cubicBezTo>
                      <a:pt x="51" y="148"/>
                      <a:pt x="1" y="236"/>
                      <a:pt x="38" y="312"/>
                    </a:cubicBezTo>
                    <a:lnTo>
                      <a:pt x="26" y="306"/>
                    </a:lnTo>
                    <a:lnTo>
                      <a:pt x="26" y="306"/>
                    </a:lnTo>
                    <a:cubicBezTo>
                      <a:pt x="32" y="312"/>
                      <a:pt x="38" y="318"/>
                      <a:pt x="45" y="325"/>
                    </a:cubicBezTo>
                    <a:cubicBezTo>
                      <a:pt x="45" y="331"/>
                      <a:pt x="45" y="337"/>
                      <a:pt x="45" y="337"/>
                    </a:cubicBezTo>
                    <a:cubicBezTo>
                      <a:pt x="51" y="344"/>
                      <a:pt x="51" y="350"/>
                      <a:pt x="57" y="356"/>
                    </a:cubicBezTo>
                    <a:cubicBezTo>
                      <a:pt x="76" y="375"/>
                      <a:pt x="103" y="384"/>
                      <a:pt x="131" y="384"/>
                    </a:cubicBezTo>
                    <a:cubicBezTo>
                      <a:pt x="151" y="384"/>
                      <a:pt x="171" y="379"/>
                      <a:pt x="190" y="369"/>
                    </a:cubicBezTo>
                    <a:lnTo>
                      <a:pt x="209" y="363"/>
                    </a:lnTo>
                    <a:cubicBezTo>
                      <a:pt x="310" y="344"/>
                      <a:pt x="436" y="211"/>
                      <a:pt x="398" y="104"/>
                    </a:cubicBezTo>
                    <a:cubicBezTo>
                      <a:pt x="392" y="72"/>
                      <a:pt x="385" y="22"/>
                      <a:pt x="329" y="3"/>
                    </a:cubicBezTo>
                    <a:cubicBezTo>
                      <a:pt x="317" y="1"/>
                      <a:pt x="305" y="0"/>
                      <a:pt x="2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0" name="Google Shape;2490;p44"/>
              <p:cNvSpPr/>
              <p:nvPr/>
            </p:nvSpPr>
            <p:spPr>
              <a:xfrm rot="912065">
                <a:off x="5390472" y="2968960"/>
                <a:ext cx="38816" cy="10511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54" extrusionOk="0">
                    <a:moveTo>
                      <a:pt x="214" y="0"/>
                    </a:moveTo>
                    <a:cubicBezTo>
                      <a:pt x="197" y="0"/>
                      <a:pt x="179" y="6"/>
                      <a:pt x="163" y="14"/>
                    </a:cubicBezTo>
                    <a:cubicBezTo>
                      <a:pt x="169" y="14"/>
                      <a:pt x="81" y="66"/>
                      <a:pt x="98" y="66"/>
                    </a:cubicBezTo>
                    <a:cubicBezTo>
                      <a:pt x="99" y="66"/>
                      <a:pt x="101" y="65"/>
                      <a:pt x="103" y="65"/>
                    </a:cubicBezTo>
                    <a:lnTo>
                      <a:pt x="103" y="65"/>
                    </a:lnTo>
                    <a:cubicBezTo>
                      <a:pt x="70" y="75"/>
                      <a:pt x="1" y="141"/>
                      <a:pt x="37" y="178"/>
                    </a:cubicBezTo>
                    <a:cubicBezTo>
                      <a:pt x="44" y="215"/>
                      <a:pt x="56" y="253"/>
                      <a:pt x="100" y="253"/>
                    </a:cubicBezTo>
                    <a:cubicBezTo>
                      <a:pt x="176" y="241"/>
                      <a:pt x="239" y="196"/>
                      <a:pt x="271" y="127"/>
                    </a:cubicBezTo>
                    <a:cubicBezTo>
                      <a:pt x="290" y="89"/>
                      <a:pt x="302" y="26"/>
                      <a:pt x="245" y="7"/>
                    </a:cubicBezTo>
                    <a:cubicBezTo>
                      <a:pt x="236" y="2"/>
                      <a:pt x="225" y="0"/>
                      <a:pt x="2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1" name="Google Shape;2491;p44"/>
              <p:cNvSpPr/>
              <p:nvPr/>
            </p:nvSpPr>
            <p:spPr>
              <a:xfrm rot="912065">
                <a:off x="5214858" y="2965065"/>
                <a:ext cx="48552" cy="10717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59" extrusionOk="0">
                    <a:moveTo>
                      <a:pt x="256" y="0"/>
                    </a:moveTo>
                    <a:cubicBezTo>
                      <a:pt x="245" y="0"/>
                      <a:pt x="233" y="2"/>
                      <a:pt x="221" y="6"/>
                    </a:cubicBezTo>
                    <a:cubicBezTo>
                      <a:pt x="158" y="38"/>
                      <a:pt x="1" y="259"/>
                      <a:pt x="158" y="259"/>
                    </a:cubicBezTo>
                    <a:cubicBezTo>
                      <a:pt x="228" y="246"/>
                      <a:pt x="291" y="208"/>
                      <a:pt x="335" y="145"/>
                    </a:cubicBezTo>
                    <a:cubicBezTo>
                      <a:pt x="379" y="80"/>
                      <a:pt x="328" y="0"/>
                      <a:pt x="2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2" name="Google Shape;2492;p44"/>
              <p:cNvSpPr/>
              <p:nvPr/>
            </p:nvSpPr>
            <p:spPr>
              <a:xfrm rot="912065">
                <a:off x="5238523" y="3043464"/>
                <a:ext cx="41250" cy="11959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9" extrusionOk="0">
                    <a:moveTo>
                      <a:pt x="117" y="1"/>
                    </a:moveTo>
                    <a:cubicBezTo>
                      <a:pt x="94" y="1"/>
                      <a:pt x="62" y="31"/>
                      <a:pt x="57" y="46"/>
                    </a:cubicBezTo>
                    <a:cubicBezTo>
                      <a:pt x="25" y="122"/>
                      <a:pt x="0" y="166"/>
                      <a:pt x="32" y="248"/>
                    </a:cubicBezTo>
                    <a:cubicBezTo>
                      <a:pt x="41" y="280"/>
                      <a:pt x="63" y="289"/>
                      <a:pt x="89" y="289"/>
                    </a:cubicBezTo>
                    <a:cubicBezTo>
                      <a:pt x="99" y="289"/>
                      <a:pt x="110" y="288"/>
                      <a:pt x="120" y="286"/>
                    </a:cubicBezTo>
                    <a:cubicBezTo>
                      <a:pt x="202" y="267"/>
                      <a:pt x="265" y="210"/>
                      <a:pt x="297" y="134"/>
                    </a:cubicBezTo>
                    <a:cubicBezTo>
                      <a:pt x="322" y="97"/>
                      <a:pt x="322" y="59"/>
                      <a:pt x="284" y="46"/>
                    </a:cubicBezTo>
                    <a:cubicBezTo>
                      <a:pt x="266" y="37"/>
                      <a:pt x="247" y="31"/>
                      <a:pt x="231" y="31"/>
                    </a:cubicBezTo>
                    <a:cubicBezTo>
                      <a:pt x="225" y="31"/>
                      <a:pt x="220" y="32"/>
                      <a:pt x="215" y="34"/>
                    </a:cubicBezTo>
                    <a:cubicBezTo>
                      <a:pt x="211" y="41"/>
                      <a:pt x="207" y="44"/>
                      <a:pt x="201" y="44"/>
                    </a:cubicBezTo>
                    <a:cubicBezTo>
                      <a:pt x="197" y="44"/>
                      <a:pt x="191" y="42"/>
                      <a:pt x="183" y="40"/>
                    </a:cubicBezTo>
                    <a:cubicBezTo>
                      <a:pt x="164" y="34"/>
                      <a:pt x="145" y="21"/>
                      <a:pt x="133" y="8"/>
                    </a:cubicBezTo>
                    <a:cubicBezTo>
                      <a:pt x="129" y="3"/>
                      <a:pt x="123" y="1"/>
                      <a:pt x="1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3" name="Google Shape;2493;p44"/>
              <p:cNvSpPr/>
              <p:nvPr/>
            </p:nvSpPr>
            <p:spPr>
              <a:xfrm rot="912065">
                <a:off x="5354577" y="3053811"/>
                <a:ext cx="4624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295" extrusionOk="0">
                    <a:moveTo>
                      <a:pt x="256" y="1"/>
                    </a:moveTo>
                    <a:cubicBezTo>
                      <a:pt x="246" y="1"/>
                      <a:pt x="237" y="3"/>
                      <a:pt x="228" y="7"/>
                    </a:cubicBezTo>
                    <a:cubicBezTo>
                      <a:pt x="196" y="20"/>
                      <a:pt x="171" y="26"/>
                      <a:pt x="146" y="39"/>
                    </a:cubicBezTo>
                    <a:cubicBezTo>
                      <a:pt x="95" y="64"/>
                      <a:pt x="1" y="165"/>
                      <a:pt x="58" y="222"/>
                    </a:cubicBezTo>
                    <a:cubicBezTo>
                      <a:pt x="70" y="241"/>
                      <a:pt x="83" y="253"/>
                      <a:pt x="102" y="266"/>
                    </a:cubicBezTo>
                    <a:cubicBezTo>
                      <a:pt x="109" y="269"/>
                      <a:pt x="116" y="270"/>
                      <a:pt x="123" y="270"/>
                    </a:cubicBezTo>
                    <a:cubicBezTo>
                      <a:pt x="135" y="270"/>
                      <a:pt x="147" y="267"/>
                      <a:pt x="158" y="267"/>
                    </a:cubicBezTo>
                    <a:cubicBezTo>
                      <a:pt x="168" y="267"/>
                      <a:pt x="177" y="269"/>
                      <a:pt x="184" y="279"/>
                    </a:cubicBezTo>
                    <a:cubicBezTo>
                      <a:pt x="194" y="290"/>
                      <a:pt x="206" y="295"/>
                      <a:pt x="218" y="295"/>
                    </a:cubicBezTo>
                    <a:cubicBezTo>
                      <a:pt x="269" y="295"/>
                      <a:pt x="331" y="219"/>
                      <a:pt x="341" y="184"/>
                    </a:cubicBezTo>
                    <a:cubicBezTo>
                      <a:pt x="360" y="127"/>
                      <a:pt x="348" y="64"/>
                      <a:pt x="304" y="20"/>
                    </a:cubicBezTo>
                    <a:cubicBezTo>
                      <a:pt x="291" y="8"/>
                      <a:pt x="274" y="1"/>
                      <a:pt x="2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4" name="Google Shape;2494;p44"/>
              <p:cNvSpPr/>
              <p:nvPr/>
            </p:nvSpPr>
            <p:spPr>
              <a:xfrm rot="912065">
                <a:off x="5194964" y="2998777"/>
                <a:ext cx="51114" cy="15807"/>
              </a:xfrm>
              <a:custGeom>
                <a:avLst/>
                <a:gdLst/>
                <a:ahLst/>
                <a:cxnLst/>
                <a:rect l="l" t="t" r="r" b="b"/>
                <a:pathLst>
                  <a:path w="399" h="382" extrusionOk="0">
                    <a:moveTo>
                      <a:pt x="253" y="1"/>
                    </a:moveTo>
                    <a:cubicBezTo>
                      <a:pt x="222" y="1"/>
                      <a:pt x="189" y="10"/>
                      <a:pt x="171" y="19"/>
                    </a:cubicBezTo>
                    <a:cubicBezTo>
                      <a:pt x="77" y="63"/>
                      <a:pt x="14" y="145"/>
                      <a:pt x="1" y="246"/>
                    </a:cubicBezTo>
                    <a:cubicBezTo>
                      <a:pt x="1" y="278"/>
                      <a:pt x="1" y="303"/>
                      <a:pt x="14" y="328"/>
                    </a:cubicBezTo>
                    <a:cubicBezTo>
                      <a:pt x="30" y="367"/>
                      <a:pt x="63" y="382"/>
                      <a:pt x="100" y="382"/>
                    </a:cubicBezTo>
                    <a:cubicBezTo>
                      <a:pt x="145" y="382"/>
                      <a:pt x="196" y="359"/>
                      <a:pt x="228" y="334"/>
                    </a:cubicBezTo>
                    <a:lnTo>
                      <a:pt x="247" y="322"/>
                    </a:lnTo>
                    <a:cubicBezTo>
                      <a:pt x="272" y="296"/>
                      <a:pt x="398" y="170"/>
                      <a:pt x="342" y="114"/>
                    </a:cubicBezTo>
                    <a:cubicBezTo>
                      <a:pt x="342" y="101"/>
                      <a:pt x="342" y="95"/>
                      <a:pt x="342" y="82"/>
                    </a:cubicBezTo>
                    <a:lnTo>
                      <a:pt x="329" y="50"/>
                    </a:lnTo>
                    <a:lnTo>
                      <a:pt x="329" y="44"/>
                    </a:lnTo>
                    <a:cubicBezTo>
                      <a:pt x="319" y="11"/>
                      <a:pt x="287" y="1"/>
                      <a:pt x="2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5" name="Google Shape;2495;p44"/>
              <p:cNvSpPr/>
              <p:nvPr/>
            </p:nvSpPr>
            <p:spPr>
              <a:xfrm rot="912065">
                <a:off x="5234708" y="2906324"/>
                <a:ext cx="44580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48" h="310" extrusionOk="0">
                    <a:moveTo>
                      <a:pt x="248" y="1"/>
                    </a:moveTo>
                    <a:cubicBezTo>
                      <a:pt x="227" y="1"/>
                      <a:pt x="205" y="7"/>
                      <a:pt x="183" y="15"/>
                    </a:cubicBezTo>
                    <a:cubicBezTo>
                      <a:pt x="95" y="52"/>
                      <a:pt x="0" y="147"/>
                      <a:pt x="13" y="254"/>
                    </a:cubicBezTo>
                    <a:cubicBezTo>
                      <a:pt x="19" y="295"/>
                      <a:pt x="37" y="310"/>
                      <a:pt x="62" y="310"/>
                    </a:cubicBezTo>
                    <a:cubicBezTo>
                      <a:pt x="90" y="310"/>
                      <a:pt x="127" y="288"/>
                      <a:pt x="158" y="261"/>
                    </a:cubicBezTo>
                    <a:cubicBezTo>
                      <a:pt x="196" y="248"/>
                      <a:pt x="234" y="223"/>
                      <a:pt x="259" y="198"/>
                    </a:cubicBezTo>
                    <a:cubicBezTo>
                      <a:pt x="290" y="166"/>
                      <a:pt x="347" y="109"/>
                      <a:pt x="328" y="65"/>
                    </a:cubicBezTo>
                    <a:cubicBezTo>
                      <a:pt x="328" y="59"/>
                      <a:pt x="315" y="46"/>
                      <a:pt x="315" y="40"/>
                    </a:cubicBezTo>
                    <a:cubicBezTo>
                      <a:pt x="301" y="11"/>
                      <a:pt x="276" y="1"/>
                      <a:pt x="2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6" name="Google Shape;2496;p44"/>
              <p:cNvSpPr/>
              <p:nvPr/>
            </p:nvSpPr>
            <p:spPr>
              <a:xfrm rot="912065">
                <a:off x="5347794" y="3177969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536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5" name="Google Shape;4825;p56"/>
          <p:cNvSpPr txBox="1">
            <a:spLocks noGrp="1"/>
          </p:cNvSpPr>
          <p:nvPr>
            <p:ph type="title"/>
          </p:nvPr>
        </p:nvSpPr>
        <p:spPr>
          <a:xfrm>
            <a:off x="203603" y="750580"/>
            <a:ext cx="8229600" cy="181263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dirty="0"/>
              <a:t>Партньорски доклад</a:t>
            </a:r>
            <a:r>
              <a:rPr lang="ro-RO" dirty="0" smtClean="0">
                <a:solidFill>
                  <a:prstClr val="black"/>
                </a:solidFill>
              </a:rPr>
              <a:t> -1</a:t>
            </a:r>
            <a:r>
              <a:rPr lang="ro-RO" dirty="0">
                <a:solidFill>
                  <a:prstClr val="black"/>
                </a:solidFill>
              </a:rPr>
              <a:t/>
            </a:r>
            <a:br>
              <a:rPr lang="ro-RO" dirty="0">
                <a:solidFill>
                  <a:prstClr val="black"/>
                </a:solidFill>
              </a:rPr>
            </a:br>
            <a:r>
              <a:rPr lang="bg-BG" sz="2000" dirty="0" smtClean="0">
                <a:solidFill>
                  <a:prstClr val="black"/>
                </a:solidFill>
              </a:rPr>
              <a:t>Чести грешки</a:t>
            </a:r>
            <a:endParaRPr dirty="0"/>
          </a:p>
        </p:txBody>
      </p:sp>
      <p:grpSp>
        <p:nvGrpSpPr>
          <p:cNvPr id="4826" name="Google Shape;4826;p56"/>
          <p:cNvGrpSpPr/>
          <p:nvPr/>
        </p:nvGrpSpPr>
        <p:grpSpPr>
          <a:xfrm>
            <a:off x="-197688" y="1981202"/>
            <a:ext cx="4368674" cy="1318281"/>
            <a:chOff x="487494" y="1371240"/>
            <a:chExt cx="3804980" cy="1070992"/>
          </a:xfrm>
        </p:grpSpPr>
        <p:sp>
          <p:nvSpPr>
            <p:cNvPr id="4827" name="Google Shape;4827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28" name="Google Shape;4828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29" name="Google Shape;4829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30" name="Google Shape;4830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31" name="Google Shape;4831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2" name="Google Shape;4832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3" name="Google Shape;4833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4" name="Google Shape;4834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5" name="Google Shape;4835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6" name="Google Shape;4836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7" name="Google Shape;4837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8" name="Google Shape;4838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9" name="Google Shape;4839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0" name="Google Shape;4840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41" name="Google Shape;4841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42" name="Google Shape;4842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</p:sp>
          <p:grpSp>
            <p:nvGrpSpPr>
              <p:cNvPr id="4843" name="Google Shape;4843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44" name="Google Shape;484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5" name="Google Shape;484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6" name="Google Shape;484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7" name="Google Shape;484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8" name="Google Shape;484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9" name="Google Shape;484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0" name="Google Shape;485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1" name="Google Shape;485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2" name="Google Shape;485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3" name="Google Shape;485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54" name="Google Shape;4854;p56"/>
            <p:cNvSpPr txBox="1"/>
            <p:nvPr/>
          </p:nvSpPr>
          <p:spPr>
            <a:xfrm>
              <a:off x="2126150" y="1435138"/>
              <a:ext cx="2166000" cy="3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4855" name="Google Shape;4855;p56"/>
            <p:cNvSpPr txBox="1"/>
            <p:nvPr/>
          </p:nvSpPr>
          <p:spPr>
            <a:xfrm>
              <a:off x="2161849" y="1545594"/>
              <a:ext cx="2021100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bg-BG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Докладите не се подават на всеки 6 месеца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56" name="Google Shape;4856;p56"/>
            <p:cNvSpPr txBox="1"/>
            <p:nvPr/>
          </p:nvSpPr>
          <p:spPr>
            <a:xfrm>
              <a:off x="674191" y="1641106"/>
              <a:ext cx="1217622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2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Срок</a:t>
              </a:r>
              <a:endParaRPr sz="2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57" name="Google Shape;4857;p56"/>
          <p:cNvGrpSpPr/>
          <p:nvPr/>
        </p:nvGrpSpPr>
        <p:grpSpPr>
          <a:xfrm>
            <a:off x="4498617" y="1902474"/>
            <a:ext cx="4520482" cy="1386731"/>
            <a:chOff x="487494" y="1371240"/>
            <a:chExt cx="3804980" cy="1070992"/>
          </a:xfrm>
        </p:grpSpPr>
        <p:sp>
          <p:nvSpPr>
            <p:cNvPr id="4858" name="Google Shape;4858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59" name="Google Shape;4859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60" name="Google Shape;4860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61" name="Google Shape;4861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62" name="Google Shape;4862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3" name="Google Shape;4863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4" name="Google Shape;4864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5" name="Google Shape;4865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6" name="Google Shape;4866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7" name="Google Shape;4867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8" name="Google Shape;4868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9" name="Google Shape;4869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0" name="Google Shape;4870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1" name="Google Shape;4871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72" name="Google Shape;4872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73" name="Google Shape;4873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  <p:grpSp>
            <p:nvGrpSpPr>
              <p:cNvPr id="4874" name="Google Shape;4874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75" name="Google Shape;4875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6" name="Google Shape;4876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7" name="Google Shape;4877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8" name="Google Shape;4878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9" name="Google Shape;4879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0" name="Google Shape;4880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1" name="Google Shape;4881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2" name="Google Shape;4882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3" name="Google Shape;4883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4" name="Google Shape;4884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86" name="Google Shape;4886;p56"/>
            <p:cNvSpPr txBox="1"/>
            <p:nvPr/>
          </p:nvSpPr>
          <p:spPr>
            <a:xfrm>
              <a:off x="2194199" y="1452876"/>
              <a:ext cx="2021100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Информацията е представена много общо, без конкретни подробности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87" name="Google Shape;4887;p56"/>
            <p:cNvSpPr txBox="1"/>
            <p:nvPr/>
          </p:nvSpPr>
          <p:spPr>
            <a:xfrm>
              <a:off x="575008" y="1681386"/>
              <a:ext cx="1461154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600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Подробности</a:t>
              </a:r>
              <a:endParaRPr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88" name="Google Shape;4888;p56"/>
          <p:cNvGrpSpPr/>
          <p:nvPr/>
        </p:nvGrpSpPr>
        <p:grpSpPr>
          <a:xfrm>
            <a:off x="-151041" y="4200698"/>
            <a:ext cx="4497816" cy="1401775"/>
            <a:chOff x="487494" y="1371240"/>
            <a:chExt cx="3913427" cy="1070992"/>
          </a:xfrm>
        </p:grpSpPr>
        <p:sp>
          <p:nvSpPr>
            <p:cNvPr id="4889" name="Google Shape;4889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90" name="Google Shape;4890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91" name="Google Shape;4891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92" name="Google Shape;4892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93" name="Google Shape;4893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4" name="Google Shape;4894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5" name="Google Shape;4895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6" name="Google Shape;4896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7" name="Google Shape;4897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8" name="Google Shape;4898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9" name="Google Shape;4899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0" name="Google Shape;4900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1" name="Google Shape;4901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2" name="Google Shape;4902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03" name="Google Shape;4903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04" name="Google Shape;4904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grpSp>
            <p:nvGrpSpPr>
              <p:cNvPr id="4905" name="Google Shape;4905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06" name="Google Shape;4906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7" name="Google Shape;4907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8" name="Google Shape;4908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9" name="Google Shape;4909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0" name="Google Shape;4910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1" name="Google Shape;4911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2" name="Google Shape;4912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3" name="Google Shape;4913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4" name="Google Shape;4914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5" name="Google Shape;4915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17" name="Google Shape;4917;p56"/>
            <p:cNvSpPr txBox="1"/>
            <p:nvPr/>
          </p:nvSpPr>
          <p:spPr>
            <a:xfrm>
              <a:off x="2042210" y="1464726"/>
              <a:ext cx="2358711" cy="7846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100"/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Информацията, описана в докладите на партньорите / всички партньори, не е включена</a:t>
              </a:r>
              <a:endParaRPr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18" name="Google Shape;4918;p56"/>
            <p:cNvSpPr txBox="1"/>
            <p:nvPr/>
          </p:nvSpPr>
          <p:spPr>
            <a:xfrm>
              <a:off x="598456" y="1659450"/>
              <a:ext cx="1418239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Информация</a:t>
              </a:r>
              <a:endParaRPr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919" name="Google Shape;4919;p56"/>
          <p:cNvGrpSpPr/>
          <p:nvPr/>
        </p:nvGrpSpPr>
        <p:grpSpPr>
          <a:xfrm>
            <a:off x="4528056" y="4128450"/>
            <a:ext cx="4689088" cy="1416686"/>
            <a:chOff x="487494" y="1371240"/>
            <a:chExt cx="3944094" cy="1070992"/>
          </a:xfrm>
        </p:grpSpPr>
        <p:sp>
          <p:nvSpPr>
            <p:cNvPr id="4920" name="Google Shape;4920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921" name="Google Shape;4921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922" name="Google Shape;4922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23" name="Google Shape;4923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24" name="Google Shape;492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5" name="Google Shape;492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6" name="Google Shape;492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7" name="Google Shape;492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8" name="Google Shape;492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9" name="Google Shape;492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0" name="Google Shape;493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1" name="Google Shape;493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2" name="Google Shape;493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3" name="Google Shape;493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34" name="Google Shape;4934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35" name="Google Shape;4935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grpSp>
            <p:nvGrpSpPr>
              <p:cNvPr id="4936" name="Google Shape;4936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37" name="Google Shape;4937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8" name="Google Shape;4938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9" name="Google Shape;4939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0" name="Google Shape;4940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1" name="Google Shape;4941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2" name="Google Shape;4942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3" name="Google Shape;4943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4" name="Google Shape;4944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5" name="Google Shape;4945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6" name="Google Shape;4946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48" name="Google Shape;4948;p56"/>
            <p:cNvSpPr txBox="1"/>
            <p:nvPr/>
          </p:nvSpPr>
          <p:spPr>
            <a:xfrm>
              <a:off x="2009935" y="1447253"/>
              <a:ext cx="2421653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Информацията е взета от всеки партньорски доклад, без да е свързана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и обединенан на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ниво проект</a:t>
              </a:r>
              <a:endParaRPr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49" name="Google Shape;4949;p56"/>
            <p:cNvSpPr txBox="1"/>
            <p:nvPr/>
          </p:nvSpPr>
          <p:spPr>
            <a:xfrm>
              <a:off x="657786" y="1678377"/>
              <a:ext cx="1213035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K</a:t>
              </a:r>
              <a:r>
                <a:rPr lang="bg-BG" sz="1600" dirty="0" err="1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орелация</a:t>
              </a:r>
              <a:endParaRPr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93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5" name="Google Shape;4825;p56"/>
          <p:cNvSpPr txBox="1">
            <a:spLocks noGrp="1"/>
          </p:cNvSpPr>
          <p:nvPr>
            <p:ph type="title"/>
          </p:nvPr>
        </p:nvSpPr>
        <p:spPr>
          <a:xfrm>
            <a:off x="231975" y="758041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dirty="0"/>
              <a:t>Партньорски </a:t>
            </a:r>
            <a:r>
              <a:rPr lang="bg-BG" dirty="0" smtClean="0"/>
              <a:t>доклад</a:t>
            </a:r>
            <a:r>
              <a:rPr lang="ro-RO" dirty="0" smtClean="0"/>
              <a:t>-2</a:t>
            </a:r>
            <a:br>
              <a:rPr lang="ro-RO" dirty="0" smtClean="0"/>
            </a:br>
            <a:r>
              <a:rPr lang="bg-BG" sz="2000" dirty="0" smtClean="0"/>
              <a:t>Чести грешки</a:t>
            </a:r>
            <a:endParaRPr sz="2000" dirty="0"/>
          </a:p>
        </p:txBody>
      </p:sp>
      <p:grpSp>
        <p:nvGrpSpPr>
          <p:cNvPr id="4826" name="Google Shape;4826;p56"/>
          <p:cNvGrpSpPr/>
          <p:nvPr/>
        </p:nvGrpSpPr>
        <p:grpSpPr>
          <a:xfrm>
            <a:off x="-197688" y="1981202"/>
            <a:ext cx="4437731" cy="1318281"/>
            <a:chOff x="487494" y="1371240"/>
            <a:chExt cx="3865126" cy="1070992"/>
          </a:xfrm>
        </p:grpSpPr>
        <p:sp>
          <p:nvSpPr>
            <p:cNvPr id="4827" name="Google Shape;4827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28" name="Google Shape;4828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29" name="Google Shape;4829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30" name="Google Shape;4830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31" name="Google Shape;4831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2" name="Google Shape;4832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3" name="Google Shape;4833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4" name="Google Shape;4834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5" name="Google Shape;4835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6" name="Google Shape;4836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7" name="Google Shape;4837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8" name="Google Shape;4838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9" name="Google Shape;4839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0" name="Google Shape;4840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41" name="Google Shape;4841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42" name="Google Shape;4842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</p:sp>
          <p:grpSp>
            <p:nvGrpSpPr>
              <p:cNvPr id="4843" name="Google Shape;4843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44" name="Google Shape;484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5" name="Google Shape;484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6" name="Google Shape;484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7" name="Google Shape;484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8" name="Google Shape;484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9" name="Google Shape;484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0" name="Google Shape;485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1" name="Google Shape;485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2" name="Google Shape;485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3" name="Google Shape;485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54" name="Google Shape;4854;p56"/>
            <p:cNvSpPr txBox="1"/>
            <p:nvPr/>
          </p:nvSpPr>
          <p:spPr>
            <a:xfrm>
              <a:off x="2181076" y="1413492"/>
              <a:ext cx="2166000" cy="3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4855" name="Google Shape;4855;p56"/>
            <p:cNvSpPr txBox="1"/>
            <p:nvPr/>
          </p:nvSpPr>
          <p:spPr>
            <a:xfrm>
              <a:off x="2034304" y="1418581"/>
              <a:ext cx="2318316" cy="51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Напредък</a:t>
              </a:r>
              <a:r>
                <a:rPr lang="en-US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a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на дейностите не е подкрепен от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придружаващи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документи</a:t>
              </a:r>
              <a:endParaRPr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56" name="Google Shape;4856;p56"/>
            <p:cNvSpPr txBox="1"/>
            <p:nvPr/>
          </p:nvSpPr>
          <p:spPr>
            <a:xfrm>
              <a:off x="556503" y="1686386"/>
              <a:ext cx="1484288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3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Придружаващи документи</a:t>
              </a:r>
              <a:endParaRPr sz="13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57" name="Google Shape;4857;p56"/>
          <p:cNvGrpSpPr/>
          <p:nvPr/>
        </p:nvGrpSpPr>
        <p:grpSpPr>
          <a:xfrm>
            <a:off x="4498617" y="1902474"/>
            <a:ext cx="4520482" cy="1386731"/>
            <a:chOff x="487494" y="1371240"/>
            <a:chExt cx="3804980" cy="1070992"/>
          </a:xfrm>
        </p:grpSpPr>
        <p:sp>
          <p:nvSpPr>
            <p:cNvPr id="4858" name="Google Shape;4858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59" name="Google Shape;4859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60" name="Google Shape;4860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61" name="Google Shape;4861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62" name="Google Shape;4862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3" name="Google Shape;4863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4" name="Google Shape;4864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5" name="Google Shape;4865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6" name="Google Shape;4866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7" name="Google Shape;4867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8" name="Google Shape;4868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9" name="Google Shape;4869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0" name="Google Shape;4870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1" name="Google Shape;4871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72" name="Google Shape;4872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73" name="Google Shape;4873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  <p:grpSp>
            <p:nvGrpSpPr>
              <p:cNvPr id="4874" name="Google Shape;4874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75" name="Google Shape;4875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6" name="Google Shape;4876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7" name="Google Shape;4877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8" name="Google Shape;4878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9" name="Google Shape;4879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0" name="Google Shape;4880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1" name="Google Shape;4881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2" name="Google Shape;4882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3" name="Google Shape;4883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4" name="Google Shape;4884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86" name="Google Shape;4886;p56"/>
            <p:cNvSpPr txBox="1"/>
            <p:nvPr/>
          </p:nvSpPr>
          <p:spPr>
            <a:xfrm>
              <a:off x="2194199" y="1452876"/>
              <a:ext cx="2021100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Информацията е представена на румънски/български език, а не на английски</a:t>
              </a:r>
              <a:endParaRPr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87" name="Google Shape;4887;p56"/>
            <p:cNvSpPr txBox="1"/>
            <p:nvPr/>
          </p:nvSpPr>
          <p:spPr>
            <a:xfrm>
              <a:off x="715224" y="1679354"/>
              <a:ext cx="1152912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20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Език</a:t>
              </a:r>
              <a:r>
                <a:rPr lang="ro-RO" sz="20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 </a:t>
              </a: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88" name="Google Shape;4888;p56"/>
          <p:cNvGrpSpPr/>
          <p:nvPr/>
        </p:nvGrpSpPr>
        <p:grpSpPr>
          <a:xfrm>
            <a:off x="-151041" y="4200698"/>
            <a:ext cx="4607817" cy="1401775"/>
            <a:chOff x="487494" y="1371240"/>
            <a:chExt cx="4009136" cy="1070992"/>
          </a:xfrm>
        </p:grpSpPr>
        <p:sp>
          <p:nvSpPr>
            <p:cNvPr id="4889" name="Google Shape;4889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90" name="Google Shape;4890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91" name="Google Shape;4891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92" name="Google Shape;4892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93" name="Google Shape;4893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4" name="Google Shape;4894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5" name="Google Shape;4895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6" name="Google Shape;4896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7" name="Google Shape;4897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8" name="Google Shape;4898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9" name="Google Shape;4899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0" name="Google Shape;4900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1" name="Google Shape;4901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2" name="Google Shape;4902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03" name="Google Shape;4903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04" name="Google Shape;4904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grpSp>
            <p:nvGrpSpPr>
              <p:cNvPr id="4905" name="Google Shape;4905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06" name="Google Shape;4906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7" name="Google Shape;4907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8" name="Google Shape;4908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9" name="Google Shape;4909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0" name="Google Shape;4910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1" name="Google Shape;4911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2" name="Google Shape;4912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3" name="Google Shape;4913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4" name="Google Shape;4914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5" name="Google Shape;4915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17" name="Google Shape;4917;p56"/>
            <p:cNvSpPr txBox="1"/>
            <p:nvPr/>
          </p:nvSpPr>
          <p:spPr>
            <a:xfrm>
              <a:off x="2003572" y="1464726"/>
              <a:ext cx="2493058" cy="7846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100"/>
              </a:pPr>
              <a:r>
                <a:rPr lang="ru-RU" sz="15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Заглавието на придружаващите документи не е на английски език или не описва накратко съдържанието</a:t>
              </a:r>
              <a:r>
                <a:rPr lang="ro-RO" sz="15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</a:t>
              </a:r>
              <a:endParaRPr sz="15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18" name="Google Shape;4918;p56"/>
            <p:cNvSpPr txBox="1"/>
            <p:nvPr/>
          </p:nvSpPr>
          <p:spPr>
            <a:xfrm>
              <a:off x="622740" y="1657322"/>
              <a:ext cx="1316987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Наименование на документи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919" name="Google Shape;4919;p56"/>
          <p:cNvGrpSpPr/>
          <p:nvPr/>
        </p:nvGrpSpPr>
        <p:grpSpPr>
          <a:xfrm>
            <a:off x="4528056" y="4128450"/>
            <a:ext cx="4689088" cy="1416686"/>
            <a:chOff x="487494" y="1371240"/>
            <a:chExt cx="3944094" cy="1070992"/>
          </a:xfrm>
        </p:grpSpPr>
        <p:sp>
          <p:nvSpPr>
            <p:cNvPr id="4920" name="Google Shape;4920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921" name="Google Shape;4921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922" name="Google Shape;4922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23" name="Google Shape;4923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24" name="Google Shape;492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5" name="Google Shape;492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6" name="Google Shape;492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7" name="Google Shape;492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8" name="Google Shape;492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9" name="Google Shape;492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0" name="Google Shape;493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1" name="Google Shape;493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2" name="Google Shape;493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3" name="Google Shape;493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34" name="Google Shape;4934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35" name="Google Shape;4935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grpSp>
            <p:nvGrpSpPr>
              <p:cNvPr id="4936" name="Google Shape;4936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37" name="Google Shape;4937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8" name="Google Shape;4938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9" name="Google Shape;4939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0" name="Google Shape;4940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1" name="Google Shape;4941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2" name="Google Shape;4942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3" name="Google Shape;4943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4" name="Google Shape;4944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5" name="Google Shape;4945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6" name="Google Shape;4946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48" name="Google Shape;4948;p56"/>
            <p:cNvSpPr txBox="1"/>
            <p:nvPr/>
          </p:nvSpPr>
          <p:spPr>
            <a:xfrm>
              <a:off x="2009935" y="1447253"/>
              <a:ext cx="2421653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u-RU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Същият документ се качва в eMS няколко пъти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49" name="Google Shape;4949;p56"/>
            <p:cNvSpPr txBox="1"/>
            <p:nvPr/>
          </p:nvSpPr>
          <p:spPr>
            <a:xfrm>
              <a:off x="658024" y="1735713"/>
              <a:ext cx="1291956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bg-BG" sz="15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Повтарящи се документи</a:t>
              </a:r>
              <a:endParaRPr sz="15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570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16">
            <a:extLst>
              <a:ext uri="{FF2B5EF4-FFF2-40B4-BE49-F238E27FC236}">
                <a16:creationId xmlns:a16="http://schemas.microsoft.com/office/drawing/2014/main" id="{BBDC11DE-6CBB-41F1-9EAB-9BA2EEB523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43000"/>
            <a:ext cx="5973520" cy="4800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90800" y="3657600"/>
            <a:ext cx="7620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34000" y="3664130"/>
            <a:ext cx="762000" cy="205086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590800" y="4267200"/>
            <a:ext cx="9906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76500" y="4646021"/>
            <a:ext cx="1104900" cy="783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90800" y="4876800"/>
            <a:ext cx="10668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057400" y="5564774"/>
            <a:ext cx="685800" cy="1502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474323" y="5259973"/>
            <a:ext cx="10668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6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2">
            <a:extLst>
              <a:ext uri="{FF2B5EF4-FFF2-40B4-BE49-F238E27FC236}">
                <a16:creationId xmlns:a16="http://schemas.microsoft.com/office/drawing/2014/main" id="{EC1F5D7E-B6A5-4412-BCB5-526504EDEB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95400"/>
            <a:ext cx="6447294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4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>
            <a:extLst>
              <a:ext uri="{FF2B5EF4-FFF2-40B4-BE49-F238E27FC236}">
                <a16:creationId xmlns:a16="http://schemas.microsoft.com/office/drawing/2014/main" id="{DE691671-E8E7-47DD-BBF1-B1B7911A66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30" y="1676400"/>
            <a:ext cx="8750511" cy="3048000"/>
          </a:xfrm>
          <a:prstGeom prst="rect">
            <a:avLst/>
          </a:prstGeom>
        </p:spPr>
      </p:pic>
      <p:sp>
        <p:nvSpPr>
          <p:cNvPr id="5" name="Dreptunghi 6">
            <a:extLst>
              <a:ext uri="{FF2B5EF4-FFF2-40B4-BE49-F238E27FC236}">
                <a16:creationId xmlns:a16="http://schemas.microsoft.com/office/drawing/2014/main" id="{CEA243DD-7F85-453B-9C71-00BC909D5412}"/>
              </a:ext>
            </a:extLst>
          </p:cNvPr>
          <p:cNvSpPr/>
          <p:nvPr/>
        </p:nvSpPr>
        <p:spPr>
          <a:xfrm>
            <a:off x="3810000" y="2057400"/>
            <a:ext cx="3407343" cy="19539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9997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4" name="Google Shape;4954;p57"/>
          <p:cNvSpPr txBox="1">
            <a:spLocks noGrp="1"/>
          </p:cNvSpPr>
          <p:nvPr>
            <p:ph type="title"/>
          </p:nvPr>
        </p:nvSpPr>
        <p:spPr>
          <a:xfrm>
            <a:off x="264111" y="399147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2400" dirty="0" smtClean="0"/>
              <a:t>Изходни индикатори</a:t>
            </a:r>
            <a:r>
              <a:rPr lang="ro-RO" sz="2400" dirty="0" smtClean="0"/>
              <a:t> – </a:t>
            </a:r>
            <a:r>
              <a:rPr lang="bg-BG" sz="2400" dirty="0" smtClean="0"/>
              <a:t>Чести грешки</a:t>
            </a:r>
            <a:endParaRPr sz="2400" dirty="0"/>
          </a:p>
        </p:txBody>
      </p:sp>
      <p:grpSp>
        <p:nvGrpSpPr>
          <p:cNvPr id="4955" name="Google Shape;4955;p57"/>
          <p:cNvGrpSpPr/>
          <p:nvPr/>
        </p:nvGrpSpPr>
        <p:grpSpPr>
          <a:xfrm>
            <a:off x="0" y="2155037"/>
            <a:ext cx="3203294" cy="4369232"/>
            <a:chOff x="1027219" y="1384337"/>
            <a:chExt cx="1993714" cy="2838466"/>
          </a:xfrm>
        </p:grpSpPr>
        <p:grpSp>
          <p:nvGrpSpPr>
            <p:cNvPr id="4956" name="Google Shape;4956;p57"/>
            <p:cNvGrpSpPr/>
            <p:nvPr/>
          </p:nvGrpSpPr>
          <p:grpSpPr>
            <a:xfrm>
              <a:off x="1027219" y="1698936"/>
              <a:ext cx="1990311" cy="2523867"/>
              <a:chOff x="1027219" y="1832286"/>
              <a:chExt cx="1990311" cy="2523867"/>
            </a:xfrm>
          </p:grpSpPr>
          <p:sp>
            <p:nvSpPr>
              <p:cNvPr id="4958" name="Google Shape;4958;p57"/>
              <p:cNvSpPr/>
              <p:nvPr/>
            </p:nvSpPr>
            <p:spPr>
              <a:xfrm>
                <a:off x="1027219" y="1832286"/>
                <a:ext cx="1990311" cy="2523867"/>
              </a:xfrm>
              <a:custGeom>
                <a:avLst/>
                <a:gdLst/>
                <a:ahLst/>
                <a:cxnLst/>
                <a:rect l="l" t="t" r="r" b="b"/>
                <a:pathLst>
                  <a:path w="26209" h="33235" extrusionOk="0">
                    <a:moveTo>
                      <a:pt x="9280" y="0"/>
                    </a:moveTo>
                    <a:cubicBezTo>
                      <a:pt x="2035" y="0"/>
                      <a:pt x="176" y="94"/>
                      <a:pt x="176" y="2775"/>
                    </a:cubicBezTo>
                    <a:lnTo>
                      <a:pt x="176" y="15588"/>
                    </a:lnTo>
                    <a:cubicBezTo>
                      <a:pt x="176" y="31900"/>
                      <a:pt x="1" y="33235"/>
                      <a:pt x="8781" y="33235"/>
                    </a:cubicBezTo>
                    <a:cubicBezTo>
                      <a:pt x="10498" y="33235"/>
                      <a:pt x="12559" y="33183"/>
                      <a:pt x="15030" y="33183"/>
                    </a:cubicBezTo>
                    <a:cubicBezTo>
                      <a:pt x="15247" y="33183"/>
                      <a:pt x="15460" y="33184"/>
                      <a:pt x="15669" y="33184"/>
                    </a:cubicBezTo>
                    <a:cubicBezTo>
                      <a:pt x="23428" y="33184"/>
                      <a:pt x="25269" y="33120"/>
                      <a:pt x="25269" y="28293"/>
                    </a:cubicBezTo>
                    <a:cubicBezTo>
                      <a:pt x="25269" y="26377"/>
                      <a:pt x="25127" y="24502"/>
                      <a:pt x="25127" y="22561"/>
                    </a:cubicBezTo>
                    <a:cubicBezTo>
                      <a:pt x="25127" y="20337"/>
                      <a:pt x="25652" y="14089"/>
                      <a:pt x="25652" y="8848"/>
                    </a:cubicBezTo>
                    <a:cubicBezTo>
                      <a:pt x="25652" y="134"/>
                      <a:pt x="26208" y="1"/>
                      <a:pt x="12359" y="1"/>
                    </a:cubicBezTo>
                    <a:cubicBezTo>
                      <a:pt x="11922" y="1"/>
                      <a:pt x="11472" y="1"/>
                      <a:pt x="11006" y="1"/>
                    </a:cubicBezTo>
                    <a:cubicBezTo>
                      <a:pt x="10399" y="1"/>
                      <a:pt x="9825" y="0"/>
                      <a:pt x="92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60" name="Google Shape;4960;p57"/>
              <p:cNvGrpSpPr/>
              <p:nvPr/>
            </p:nvGrpSpPr>
            <p:grpSpPr>
              <a:xfrm>
                <a:off x="1213360" y="3851771"/>
                <a:ext cx="543953" cy="366175"/>
                <a:chOff x="1213360" y="3851771"/>
                <a:chExt cx="543953" cy="366175"/>
              </a:xfrm>
            </p:grpSpPr>
            <p:sp>
              <p:nvSpPr>
                <p:cNvPr id="4961" name="Google Shape;496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2" name="Google Shape;496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3" name="Google Shape;496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4" name="Google Shape;496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5" name="Google Shape;496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6" name="Google Shape;496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7" name="Google Shape;496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8" name="Google Shape;496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9" name="Google Shape;496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0" name="Google Shape;497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1" name="Google Shape;497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4972" name="Google Shape;4972;p57"/>
              <p:cNvGrpSpPr/>
              <p:nvPr/>
            </p:nvGrpSpPr>
            <p:grpSpPr>
              <a:xfrm>
                <a:off x="2238867" y="2241222"/>
                <a:ext cx="659964" cy="458294"/>
                <a:chOff x="2238867" y="2241222"/>
                <a:chExt cx="659964" cy="458294"/>
              </a:xfrm>
            </p:grpSpPr>
            <p:sp>
              <p:nvSpPr>
                <p:cNvPr id="4973" name="Google Shape;497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4" name="Google Shape;497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5" name="Google Shape;497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6" name="Google Shape;497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7" name="Google Shape;497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8" name="Google Shape;497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9" name="Google Shape;497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0" name="Google Shape;498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1" name="Google Shape;498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2" name="Google Shape;498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3" name="Google Shape;498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4" name="Google Shape;498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5" name="Google Shape;498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6" name="Google Shape;498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7" name="Google Shape;498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8" name="Google Shape;498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9" name="Google Shape;498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0" name="Google Shape;499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1" name="Google Shape;499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92" name="Google Shape;4992;p57"/>
            <p:cNvSpPr/>
            <p:nvPr/>
          </p:nvSpPr>
          <p:spPr>
            <a:xfrm>
              <a:off x="1027219" y="2105569"/>
              <a:ext cx="1993714" cy="159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0000" tIns="91425" rIns="16045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</a:pP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Например: ако проектът предвижда модернизация на 7 км път (</a:t>
              </a:r>
              <a:r>
                <a:rPr lang="ru-RU" sz="160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4 </a:t>
              </a:r>
              <a:r>
                <a:rPr lang="ru-RU" sz="160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от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ВП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/ </a:t>
              </a:r>
              <a:r>
                <a:rPr lang="ru-RU" sz="160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3 </a:t>
              </a:r>
              <a:r>
                <a:rPr lang="ru-RU" sz="160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от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П2),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проектът може да отчете достигната стойност, ако е направено частично приемане само на 2 км модернизиран път, преди завършването на инвестицията или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преди края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на строителния </a:t>
              </a:r>
              <a:r>
                <a:rPr lang="ru-RU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период/ на изпълнение </a:t>
              </a:r>
              <a:r>
                <a:rPr lang="ru-RU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на проекта</a:t>
              </a:r>
              <a:endParaRPr sz="1600"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4994" name="Google Shape;4994;p57"/>
            <p:cNvGrpSpPr/>
            <p:nvPr/>
          </p:nvGrpSpPr>
          <p:grpSpPr>
            <a:xfrm>
              <a:off x="1279678" y="1384337"/>
              <a:ext cx="1434164" cy="778310"/>
              <a:chOff x="1279678" y="1517687"/>
              <a:chExt cx="1434164" cy="778310"/>
            </a:xfrm>
          </p:grpSpPr>
          <p:sp>
            <p:nvSpPr>
              <p:cNvPr id="4995" name="Google Shape;4995;p57"/>
              <p:cNvSpPr/>
              <p:nvPr/>
            </p:nvSpPr>
            <p:spPr>
              <a:xfrm>
                <a:off x="1279678" y="1517687"/>
                <a:ext cx="1434164" cy="778310"/>
              </a:xfrm>
              <a:custGeom>
                <a:avLst/>
                <a:gdLst/>
                <a:ahLst/>
                <a:cxnLst/>
                <a:rect l="l" t="t" r="r" b="b"/>
                <a:pathLst>
                  <a:path w="10973" h="10832" extrusionOk="0">
                    <a:moveTo>
                      <a:pt x="5241" y="1"/>
                    </a:moveTo>
                    <a:cubicBezTo>
                      <a:pt x="3300" y="1"/>
                      <a:pt x="1359" y="942"/>
                      <a:pt x="384" y="3167"/>
                    </a:cubicBezTo>
                    <a:cubicBezTo>
                      <a:pt x="209" y="3583"/>
                      <a:pt x="109" y="4033"/>
                      <a:pt x="34" y="4483"/>
                    </a:cubicBezTo>
                    <a:cubicBezTo>
                      <a:pt x="34" y="4833"/>
                      <a:pt x="1" y="5174"/>
                      <a:pt x="1" y="5491"/>
                    </a:cubicBezTo>
                    <a:cubicBezTo>
                      <a:pt x="1" y="8857"/>
                      <a:pt x="2708" y="10831"/>
                      <a:pt x="5558" y="10831"/>
                    </a:cubicBezTo>
                    <a:cubicBezTo>
                      <a:pt x="8749" y="10831"/>
                      <a:pt x="10973" y="8373"/>
                      <a:pt x="10973" y="5283"/>
                    </a:cubicBezTo>
                    <a:cubicBezTo>
                      <a:pt x="10973" y="2050"/>
                      <a:pt x="8057" y="1"/>
                      <a:pt x="5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</a:pPr>
                <a:r>
                  <a:rPr lang="bg-BG" dirty="0" smtClean="0">
                    <a:solidFill>
                      <a:schemeClr val="dk1"/>
                    </a:solidFill>
                    <a:latin typeface="Hammersmith One"/>
                    <a:ea typeface="Hammersmith One"/>
                    <a:cs typeface="Hammersmith One"/>
                    <a:sym typeface="Hammersmith One"/>
                  </a:rPr>
                  <a:t>Не са отчетени към края на изпълнението</a:t>
                </a:r>
                <a:endParaRPr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endParaRPr>
              </a:p>
            </p:txBody>
          </p:sp>
          <p:grpSp>
            <p:nvGrpSpPr>
              <p:cNvPr id="4996" name="Google Shape;4996;p57"/>
              <p:cNvGrpSpPr/>
              <p:nvPr/>
            </p:nvGrpSpPr>
            <p:grpSpPr>
              <a:xfrm>
                <a:off x="1696744" y="1725077"/>
                <a:ext cx="259543" cy="175831"/>
                <a:chOff x="1696744" y="1725077"/>
                <a:chExt cx="259543" cy="175831"/>
              </a:xfrm>
            </p:grpSpPr>
            <p:sp>
              <p:nvSpPr>
                <p:cNvPr id="4997" name="Google Shape;4997;p57"/>
                <p:cNvSpPr/>
                <p:nvPr/>
              </p:nvSpPr>
              <p:spPr>
                <a:xfrm rot="5400000">
                  <a:off x="1929077" y="18322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8" name="Google Shape;4998;p57"/>
                <p:cNvSpPr/>
                <p:nvPr/>
              </p:nvSpPr>
              <p:spPr>
                <a:xfrm rot="5400000">
                  <a:off x="1784970" y="18688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9" name="Google Shape;4999;p57"/>
                <p:cNvSpPr/>
                <p:nvPr/>
              </p:nvSpPr>
              <p:spPr>
                <a:xfrm rot="5400000">
                  <a:off x="1738689" y="17353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0" name="Google Shape;5000;p57"/>
                <p:cNvSpPr/>
                <p:nvPr/>
              </p:nvSpPr>
              <p:spPr>
                <a:xfrm rot="5400000">
                  <a:off x="1804261" y="17826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1" name="Google Shape;5001;p57"/>
                <p:cNvSpPr/>
                <p:nvPr/>
              </p:nvSpPr>
              <p:spPr>
                <a:xfrm rot="5400000">
                  <a:off x="1731477" y="18329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2" name="Google Shape;5002;p57"/>
                <p:cNvSpPr/>
                <p:nvPr/>
              </p:nvSpPr>
              <p:spPr>
                <a:xfrm rot="5400000">
                  <a:off x="1696302" y="17908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</p:grpSp>
      <p:grpSp>
        <p:nvGrpSpPr>
          <p:cNvPr id="5005" name="Google Shape;5005;p57"/>
          <p:cNvGrpSpPr/>
          <p:nvPr/>
        </p:nvGrpSpPr>
        <p:grpSpPr>
          <a:xfrm>
            <a:off x="2930623" y="1119090"/>
            <a:ext cx="3242113" cy="4344167"/>
            <a:chOff x="3457395" y="1513939"/>
            <a:chExt cx="2181756" cy="2783735"/>
          </a:xfrm>
        </p:grpSpPr>
        <p:grpSp>
          <p:nvGrpSpPr>
            <p:cNvPr id="5006" name="Google Shape;5006;p57"/>
            <p:cNvGrpSpPr/>
            <p:nvPr/>
          </p:nvGrpSpPr>
          <p:grpSpPr>
            <a:xfrm>
              <a:off x="3457395" y="1747988"/>
              <a:ext cx="2181756" cy="2549686"/>
              <a:chOff x="3457395" y="1881338"/>
              <a:chExt cx="2181756" cy="2549686"/>
            </a:xfrm>
          </p:grpSpPr>
          <p:sp>
            <p:nvSpPr>
              <p:cNvPr id="5008" name="Google Shape;5008;p57"/>
              <p:cNvSpPr/>
              <p:nvPr/>
            </p:nvSpPr>
            <p:spPr>
              <a:xfrm>
                <a:off x="3457395" y="1881338"/>
                <a:ext cx="2181756" cy="2549686"/>
              </a:xfrm>
              <a:custGeom>
                <a:avLst/>
                <a:gdLst/>
                <a:ahLst/>
                <a:cxnLst/>
                <a:rect l="l" t="t" r="r" b="b"/>
                <a:pathLst>
                  <a:path w="28730" h="33575" extrusionOk="0">
                    <a:moveTo>
                      <a:pt x="8427" y="1"/>
                    </a:moveTo>
                    <a:cubicBezTo>
                      <a:pt x="5644" y="1"/>
                      <a:pt x="3528" y="134"/>
                      <a:pt x="3045" y="484"/>
                    </a:cubicBezTo>
                    <a:cubicBezTo>
                      <a:pt x="2037" y="1176"/>
                      <a:pt x="1554" y="2883"/>
                      <a:pt x="1445" y="4266"/>
                    </a:cubicBezTo>
                    <a:cubicBezTo>
                      <a:pt x="1345" y="5383"/>
                      <a:pt x="1312" y="8090"/>
                      <a:pt x="1312" y="11423"/>
                    </a:cubicBezTo>
                    <a:cubicBezTo>
                      <a:pt x="1312" y="31171"/>
                      <a:pt x="1" y="33574"/>
                      <a:pt x="10049" y="33574"/>
                    </a:cubicBezTo>
                    <a:cubicBezTo>
                      <a:pt x="13282" y="33574"/>
                      <a:pt x="17691" y="33325"/>
                      <a:pt x="23698" y="33325"/>
                    </a:cubicBezTo>
                    <a:cubicBezTo>
                      <a:pt x="23885" y="33325"/>
                      <a:pt x="24124" y="33343"/>
                      <a:pt x="24392" y="33343"/>
                    </a:cubicBezTo>
                    <a:cubicBezTo>
                      <a:pt x="25666" y="33343"/>
                      <a:pt x="27588" y="32940"/>
                      <a:pt x="27588" y="28293"/>
                    </a:cubicBezTo>
                    <a:cubicBezTo>
                      <a:pt x="27588" y="25544"/>
                      <a:pt x="26964" y="24086"/>
                      <a:pt x="26964" y="19887"/>
                    </a:cubicBezTo>
                    <a:cubicBezTo>
                      <a:pt x="26964" y="16213"/>
                      <a:pt x="27447" y="5241"/>
                      <a:pt x="27447" y="5033"/>
                    </a:cubicBezTo>
                    <a:cubicBezTo>
                      <a:pt x="27447" y="2084"/>
                      <a:pt x="28730" y="1"/>
                      <a:pt x="842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10" name="Google Shape;5010;p57"/>
              <p:cNvGrpSpPr/>
              <p:nvPr/>
            </p:nvGrpSpPr>
            <p:grpSpPr>
              <a:xfrm>
                <a:off x="3737485" y="2388658"/>
                <a:ext cx="543953" cy="366175"/>
                <a:chOff x="1213360" y="3851771"/>
                <a:chExt cx="543953" cy="366175"/>
              </a:xfrm>
            </p:grpSpPr>
            <p:sp>
              <p:nvSpPr>
                <p:cNvPr id="5011" name="Google Shape;501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2" name="Google Shape;501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3" name="Google Shape;501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4" name="Google Shape;501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5" name="Google Shape;501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6" name="Google Shape;501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7" name="Google Shape;501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8" name="Google Shape;501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9" name="Google Shape;501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0" name="Google Shape;502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1" name="Google Shape;502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22" name="Google Shape;5022;p57"/>
              <p:cNvGrpSpPr/>
              <p:nvPr/>
            </p:nvGrpSpPr>
            <p:grpSpPr>
              <a:xfrm>
                <a:off x="4756642" y="3820434"/>
                <a:ext cx="659964" cy="458294"/>
                <a:chOff x="2238867" y="2241222"/>
                <a:chExt cx="659964" cy="458294"/>
              </a:xfrm>
            </p:grpSpPr>
            <p:sp>
              <p:nvSpPr>
                <p:cNvPr id="5023" name="Google Shape;502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4" name="Google Shape;502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5" name="Google Shape;502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6" name="Google Shape;502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7" name="Google Shape;502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8" name="Google Shape;502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9" name="Google Shape;502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0" name="Google Shape;503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1" name="Google Shape;503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2" name="Google Shape;503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3" name="Google Shape;503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4" name="Google Shape;503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5" name="Google Shape;503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6" name="Google Shape;503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7" name="Google Shape;503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8" name="Google Shape;503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9" name="Google Shape;503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0" name="Google Shape;504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1" name="Google Shape;504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42" name="Google Shape;5042;p57"/>
            <p:cNvSpPr/>
            <p:nvPr/>
          </p:nvSpPr>
          <p:spPr>
            <a:xfrm>
              <a:off x="3655074" y="2359734"/>
              <a:ext cx="1861200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43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u-RU" dirty="0"/>
                <a:t>В секцията „Основни резултати на проекта“ -&gt; „Приложения“ не са представени източници на информация или не са приложени подкрепящи документи</a:t>
              </a:r>
              <a:r>
                <a:rPr lang="ro-RO" dirty="0" smtClean="0">
                  <a:latin typeface="Oxygen"/>
                  <a:ea typeface="Oxygen"/>
                  <a:cs typeface="Oxygen"/>
                  <a:sym typeface="Oxygen"/>
                </a:rPr>
                <a:t> 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46" name="Google Shape;5046;p57"/>
            <p:cNvGrpSpPr/>
            <p:nvPr/>
          </p:nvGrpSpPr>
          <p:grpSpPr>
            <a:xfrm>
              <a:off x="4497094" y="1513939"/>
              <a:ext cx="259543" cy="175831"/>
              <a:chOff x="1849144" y="1877477"/>
              <a:chExt cx="259543" cy="175831"/>
            </a:xfrm>
          </p:grpSpPr>
          <p:sp>
            <p:nvSpPr>
              <p:cNvPr id="5047" name="Google Shape;5047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8" name="Google Shape;5048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9" name="Google Shape;5049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0" name="Google Shape;5050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1" name="Google Shape;5051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2" name="Google Shape;5052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5054" name="Google Shape;5054;p57"/>
          <p:cNvGrpSpPr/>
          <p:nvPr/>
        </p:nvGrpSpPr>
        <p:grpSpPr>
          <a:xfrm>
            <a:off x="6024570" y="2164369"/>
            <a:ext cx="3227654" cy="4331758"/>
            <a:chOff x="6094892" y="1513927"/>
            <a:chExt cx="2086679" cy="2731981"/>
          </a:xfrm>
        </p:grpSpPr>
        <p:grpSp>
          <p:nvGrpSpPr>
            <p:cNvPr id="5055" name="Google Shape;5055;p57"/>
            <p:cNvGrpSpPr/>
            <p:nvPr/>
          </p:nvGrpSpPr>
          <p:grpSpPr>
            <a:xfrm>
              <a:off x="6094892" y="1762898"/>
              <a:ext cx="2086679" cy="2483010"/>
              <a:chOff x="6094892" y="1896248"/>
              <a:chExt cx="2086679" cy="2483010"/>
            </a:xfrm>
          </p:grpSpPr>
          <p:sp>
            <p:nvSpPr>
              <p:cNvPr id="5056" name="Google Shape;5056;p57"/>
              <p:cNvSpPr/>
              <p:nvPr/>
            </p:nvSpPr>
            <p:spPr>
              <a:xfrm>
                <a:off x="6094892" y="1896248"/>
                <a:ext cx="2086679" cy="2483010"/>
              </a:xfrm>
              <a:custGeom>
                <a:avLst/>
                <a:gdLst/>
                <a:ahLst/>
                <a:cxnLst/>
                <a:rect l="l" t="t" r="r" b="b"/>
                <a:pathLst>
                  <a:path w="27478" h="32697" extrusionOk="0">
                    <a:moveTo>
                      <a:pt x="7074" y="0"/>
                    </a:moveTo>
                    <a:cubicBezTo>
                      <a:pt x="707" y="0"/>
                      <a:pt x="517" y="744"/>
                      <a:pt x="517" y="9611"/>
                    </a:cubicBezTo>
                    <a:cubicBezTo>
                      <a:pt x="517" y="12594"/>
                      <a:pt x="658" y="15543"/>
                      <a:pt x="658" y="17034"/>
                    </a:cubicBezTo>
                    <a:lnTo>
                      <a:pt x="658" y="17109"/>
                    </a:lnTo>
                    <a:cubicBezTo>
                      <a:pt x="658" y="19534"/>
                      <a:pt x="0" y="23116"/>
                      <a:pt x="0" y="26199"/>
                    </a:cubicBezTo>
                    <a:cubicBezTo>
                      <a:pt x="0" y="30822"/>
                      <a:pt x="1416" y="32697"/>
                      <a:pt x="4891" y="32697"/>
                    </a:cubicBezTo>
                    <a:cubicBezTo>
                      <a:pt x="7665" y="32697"/>
                      <a:pt x="10931" y="31480"/>
                      <a:pt x="12663" y="31480"/>
                    </a:cubicBezTo>
                    <a:cubicBezTo>
                      <a:pt x="14263" y="31480"/>
                      <a:pt x="18045" y="32239"/>
                      <a:pt x="21136" y="32239"/>
                    </a:cubicBezTo>
                    <a:cubicBezTo>
                      <a:pt x="26485" y="32239"/>
                      <a:pt x="26410" y="32030"/>
                      <a:pt x="26410" y="12702"/>
                    </a:cubicBezTo>
                    <a:cubicBezTo>
                      <a:pt x="26410" y="640"/>
                      <a:pt x="27477" y="22"/>
                      <a:pt x="16121" y="22"/>
                    </a:cubicBezTo>
                    <a:cubicBezTo>
                      <a:pt x="14826" y="22"/>
                      <a:pt x="13369" y="30"/>
                      <a:pt x="11730" y="30"/>
                    </a:cubicBezTo>
                    <a:cubicBezTo>
                      <a:pt x="9894" y="30"/>
                      <a:pt x="8358" y="0"/>
                      <a:pt x="70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57" name="Google Shape;5057;p57"/>
              <p:cNvGrpSpPr/>
              <p:nvPr/>
            </p:nvGrpSpPr>
            <p:grpSpPr>
              <a:xfrm rot="10800000">
                <a:off x="7436803" y="3836353"/>
                <a:ext cx="543953" cy="366175"/>
                <a:chOff x="1213360" y="3851771"/>
                <a:chExt cx="543953" cy="366175"/>
              </a:xfrm>
            </p:grpSpPr>
            <p:sp>
              <p:nvSpPr>
                <p:cNvPr id="5058" name="Google Shape;5058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59" name="Google Shape;5059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0" name="Google Shape;5060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1" name="Google Shape;5061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2" name="Google Shape;5062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3" name="Google Shape;5063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4" name="Google Shape;5064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5" name="Google Shape;5065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6" name="Google Shape;5066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7" name="Google Shape;5067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8" name="Google Shape;5068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69" name="Google Shape;5069;p57"/>
              <p:cNvGrpSpPr/>
              <p:nvPr/>
            </p:nvGrpSpPr>
            <p:grpSpPr>
              <a:xfrm rot="10800000">
                <a:off x="6301635" y="2312458"/>
                <a:ext cx="659964" cy="458294"/>
                <a:chOff x="2238867" y="2241222"/>
                <a:chExt cx="659964" cy="458294"/>
              </a:xfrm>
            </p:grpSpPr>
            <p:sp>
              <p:nvSpPr>
                <p:cNvPr id="5070" name="Google Shape;5070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1" name="Google Shape;5071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2" name="Google Shape;5072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3" name="Google Shape;5073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4" name="Google Shape;5074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5" name="Google Shape;5075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6" name="Google Shape;5076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7" name="Google Shape;5077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8" name="Google Shape;5078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9" name="Google Shape;5079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0" name="Google Shape;5080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1" name="Google Shape;5081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2" name="Google Shape;5082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3" name="Google Shape;5083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4" name="Google Shape;5084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5" name="Google Shape;5085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6" name="Google Shape;5086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7" name="Google Shape;5087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8" name="Google Shape;5088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89" name="Google Shape;5089;p57"/>
            <p:cNvSpPr/>
            <p:nvPr/>
          </p:nvSpPr>
          <p:spPr>
            <a:xfrm>
              <a:off x="6205482" y="2324554"/>
              <a:ext cx="1931337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0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u-RU" dirty="0"/>
                <a:t>Например: представят се закъснения и последици за дейностите по проекта и </a:t>
              </a:r>
              <a:r>
                <a:rPr lang="ru-RU" dirty="0" smtClean="0"/>
                <a:t>в същото време се </a:t>
              </a:r>
              <a:r>
                <a:rPr lang="ru-RU" dirty="0"/>
                <a:t>попълва секцията „Неприложимо</a:t>
              </a:r>
              <a:r>
                <a:rPr lang="ru-RU" dirty="0" smtClean="0"/>
                <a:t>“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93" name="Google Shape;5093;p57"/>
            <p:cNvGrpSpPr/>
            <p:nvPr/>
          </p:nvGrpSpPr>
          <p:grpSpPr>
            <a:xfrm>
              <a:off x="7061244" y="1513927"/>
              <a:ext cx="259543" cy="175831"/>
              <a:chOff x="1849144" y="1877477"/>
              <a:chExt cx="259543" cy="175831"/>
            </a:xfrm>
          </p:grpSpPr>
          <p:sp>
            <p:nvSpPr>
              <p:cNvPr id="5094" name="Google Shape;5094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5" name="Google Shape;5095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6" name="Google Shape;5096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7" name="Google Shape;5097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8" name="Google Shape;5098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9" name="Google Shape;5099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sp>
        <p:nvSpPr>
          <p:cNvPr id="149" name="Google Shape;4995;p57"/>
          <p:cNvSpPr/>
          <p:nvPr/>
        </p:nvSpPr>
        <p:spPr>
          <a:xfrm>
            <a:off x="3336249" y="1022477"/>
            <a:ext cx="2304266" cy="1455189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bg-BG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Не са представени </a:t>
            </a:r>
            <a:r>
              <a:rPr lang="bg-BG" dirty="0" err="1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мониторинговите</a:t>
            </a:r>
            <a:r>
              <a:rPr lang="bg-BG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ресурси</a:t>
            </a:r>
            <a:endParaRPr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50" name="Google Shape;4995;p57"/>
          <p:cNvSpPr/>
          <p:nvPr/>
        </p:nvSpPr>
        <p:spPr>
          <a:xfrm>
            <a:off x="6474254" y="1915994"/>
            <a:ext cx="2304266" cy="1455189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-RU"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Рисковете / последиците от закъсненията върху индикаторите не са представени</a:t>
            </a:r>
            <a:endParaRPr sz="1600"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  <p:extLst>
      <p:ext uri="{BB962C8B-B14F-4D97-AF65-F5344CB8AC3E}">
        <p14:creationId xmlns:p14="http://schemas.microsoft.com/office/powerpoint/2010/main" val="153629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4" name="Google Shape;4954;p57"/>
          <p:cNvSpPr txBox="1">
            <a:spLocks noGrp="1"/>
          </p:cNvSpPr>
          <p:nvPr>
            <p:ph type="title"/>
          </p:nvPr>
        </p:nvSpPr>
        <p:spPr>
          <a:xfrm>
            <a:off x="264111" y="399147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2400" dirty="0"/>
              <a:t>Изходни </a:t>
            </a:r>
            <a:r>
              <a:rPr lang="bg-BG" sz="2400" dirty="0" smtClean="0"/>
              <a:t>индикатори</a:t>
            </a:r>
            <a:r>
              <a:rPr lang="ro-RO" sz="2400" dirty="0" smtClean="0"/>
              <a:t> </a:t>
            </a:r>
            <a:r>
              <a:rPr lang="ro-RO" sz="2400" dirty="0"/>
              <a:t>– </a:t>
            </a:r>
            <a:r>
              <a:rPr lang="bg-BG" sz="2400" dirty="0"/>
              <a:t>Чести грешки</a:t>
            </a:r>
            <a:endParaRPr sz="2400" dirty="0"/>
          </a:p>
        </p:txBody>
      </p:sp>
      <p:grpSp>
        <p:nvGrpSpPr>
          <p:cNvPr id="4955" name="Google Shape;4955;p57"/>
          <p:cNvGrpSpPr/>
          <p:nvPr/>
        </p:nvGrpSpPr>
        <p:grpSpPr>
          <a:xfrm>
            <a:off x="8518" y="2009799"/>
            <a:ext cx="3219315" cy="4486139"/>
            <a:chOff x="1027219" y="1308389"/>
            <a:chExt cx="2003685" cy="2914414"/>
          </a:xfrm>
        </p:grpSpPr>
        <p:grpSp>
          <p:nvGrpSpPr>
            <p:cNvPr id="4956" name="Google Shape;4956;p57"/>
            <p:cNvGrpSpPr/>
            <p:nvPr/>
          </p:nvGrpSpPr>
          <p:grpSpPr>
            <a:xfrm>
              <a:off x="1027219" y="1698936"/>
              <a:ext cx="1990311" cy="2523867"/>
              <a:chOff x="1027219" y="1832286"/>
              <a:chExt cx="1990311" cy="2523867"/>
            </a:xfrm>
          </p:grpSpPr>
          <p:sp>
            <p:nvSpPr>
              <p:cNvPr id="4958" name="Google Shape;4958;p57"/>
              <p:cNvSpPr/>
              <p:nvPr/>
            </p:nvSpPr>
            <p:spPr>
              <a:xfrm>
                <a:off x="1027219" y="1832286"/>
                <a:ext cx="1990311" cy="2523867"/>
              </a:xfrm>
              <a:custGeom>
                <a:avLst/>
                <a:gdLst/>
                <a:ahLst/>
                <a:cxnLst/>
                <a:rect l="l" t="t" r="r" b="b"/>
                <a:pathLst>
                  <a:path w="26209" h="33235" extrusionOk="0">
                    <a:moveTo>
                      <a:pt x="9280" y="0"/>
                    </a:moveTo>
                    <a:cubicBezTo>
                      <a:pt x="2035" y="0"/>
                      <a:pt x="176" y="94"/>
                      <a:pt x="176" y="2775"/>
                    </a:cubicBezTo>
                    <a:lnTo>
                      <a:pt x="176" y="15588"/>
                    </a:lnTo>
                    <a:cubicBezTo>
                      <a:pt x="176" y="31900"/>
                      <a:pt x="1" y="33235"/>
                      <a:pt x="8781" y="33235"/>
                    </a:cubicBezTo>
                    <a:cubicBezTo>
                      <a:pt x="10498" y="33235"/>
                      <a:pt x="12559" y="33183"/>
                      <a:pt x="15030" y="33183"/>
                    </a:cubicBezTo>
                    <a:cubicBezTo>
                      <a:pt x="15247" y="33183"/>
                      <a:pt x="15460" y="33184"/>
                      <a:pt x="15669" y="33184"/>
                    </a:cubicBezTo>
                    <a:cubicBezTo>
                      <a:pt x="23428" y="33184"/>
                      <a:pt x="25269" y="33120"/>
                      <a:pt x="25269" y="28293"/>
                    </a:cubicBezTo>
                    <a:cubicBezTo>
                      <a:pt x="25269" y="26377"/>
                      <a:pt x="25127" y="24502"/>
                      <a:pt x="25127" y="22561"/>
                    </a:cubicBezTo>
                    <a:cubicBezTo>
                      <a:pt x="25127" y="20337"/>
                      <a:pt x="25652" y="14089"/>
                      <a:pt x="25652" y="8848"/>
                    </a:cubicBezTo>
                    <a:cubicBezTo>
                      <a:pt x="25652" y="134"/>
                      <a:pt x="26208" y="1"/>
                      <a:pt x="12359" y="1"/>
                    </a:cubicBezTo>
                    <a:cubicBezTo>
                      <a:pt x="11922" y="1"/>
                      <a:pt x="11472" y="1"/>
                      <a:pt x="11006" y="1"/>
                    </a:cubicBezTo>
                    <a:cubicBezTo>
                      <a:pt x="10399" y="1"/>
                      <a:pt x="9825" y="0"/>
                      <a:pt x="92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60" name="Google Shape;4960;p57"/>
              <p:cNvGrpSpPr/>
              <p:nvPr/>
            </p:nvGrpSpPr>
            <p:grpSpPr>
              <a:xfrm>
                <a:off x="1213360" y="3851771"/>
                <a:ext cx="543953" cy="366175"/>
                <a:chOff x="1213360" y="3851771"/>
                <a:chExt cx="543953" cy="366175"/>
              </a:xfrm>
            </p:grpSpPr>
            <p:sp>
              <p:nvSpPr>
                <p:cNvPr id="4961" name="Google Shape;496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2" name="Google Shape;496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3" name="Google Shape;496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4" name="Google Shape;496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5" name="Google Shape;496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6" name="Google Shape;496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7" name="Google Shape;496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8" name="Google Shape;496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9" name="Google Shape;496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0" name="Google Shape;497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1" name="Google Shape;497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4972" name="Google Shape;4972;p57"/>
              <p:cNvGrpSpPr/>
              <p:nvPr/>
            </p:nvGrpSpPr>
            <p:grpSpPr>
              <a:xfrm>
                <a:off x="2238867" y="2241222"/>
                <a:ext cx="659964" cy="458294"/>
                <a:chOff x="2238867" y="2241222"/>
                <a:chExt cx="659964" cy="458294"/>
              </a:xfrm>
            </p:grpSpPr>
            <p:sp>
              <p:nvSpPr>
                <p:cNvPr id="4973" name="Google Shape;497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4" name="Google Shape;497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5" name="Google Shape;497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6" name="Google Shape;497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7" name="Google Shape;497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8" name="Google Shape;497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9" name="Google Shape;497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0" name="Google Shape;498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1" name="Google Shape;498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2" name="Google Shape;498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3" name="Google Shape;498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4" name="Google Shape;498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5" name="Google Shape;498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6" name="Google Shape;498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7" name="Google Shape;498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8" name="Google Shape;498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9" name="Google Shape;498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0" name="Google Shape;499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1" name="Google Shape;499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92" name="Google Shape;4992;p57"/>
            <p:cNvSpPr/>
            <p:nvPr/>
          </p:nvSpPr>
          <p:spPr>
            <a:xfrm>
              <a:off x="1037190" y="2317681"/>
              <a:ext cx="1993714" cy="1502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0000" tIns="91425" rIns="16045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</a:pPr>
              <a:r>
                <a:rPr lang="ru-RU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Например, за да се подобри качеството на управлението на риска, се споменава само фактът, че са подписани </a:t>
              </a:r>
              <a:r>
                <a:rPr lang="ru-RU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партньорства</a:t>
              </a:r>
              <a:r>
                <a:rPr lang="en-GB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</a:t>
              </a:r>
              <a:r>
                <a:rPr lang="bg-BG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за управление на риска</a:t>
              </a:r>
              <a:r>
                <a:rPr lang="ru-RU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, </a:t>
              </a:r>
              <a:r>
                <a:rPr lang="ru-RU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без да се описват последиците от подписването </a:t>
              </a:r>
              <a:r>
                <a:rPr lang="ru-RU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им.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4994" name="Google Shape;4994;p57"/>
            <p:cNvGrpSpPr/>
            <p:nvPr/>
          </p:nvGrpSpPr>
          <p:grpSpPr>
            <a:xfrm>
              <a:off x="1287495" y="1308389"/>
              <a:ext cx="1426347" cy="1021310"/>
              <a:chOff x="1287495" y="1441739"/>
              <a:chExt cx="1426347" cy="1021310"/>
            </a:xfrm>
          </p:grpSpPr>
          <p:sp>
            <p:nvSpPr>
              <p:cNvPr id="4995" name="Google Shape;4995;p57"/>
              <p:cNvSpPr/>
              <p:nvPr/>
            </p:nvSpPr>
            <p:spPr>
              <a:xfrm>
                <a:off x="1287495" y="1441739"/>
                <a:ext cx="1426347" cy="1021310"/>
              </a:xfrm>
              <a:custGeom>
                <a:avLst/>
                <a:gdLst/>
                <a:ahLst/>
                <a:cxnLst/>
                <a:rect l="l" t="t" r="r" b="b"/>
                <a:pathLst>
                  <a:path w="10973" h="10832" extrusionOk="0">
                    <a:moveTo>
                      <a:pt x="5241" y="1"/>
                    </a:moveTo>
                    <a:cubicBezTo>
                      <a:pt x="3300" y="1"/>
                      <a:pt x="1359" y="942"/>
                      <a:pt x="384" y="3167"/>
                    </a:cubicBezTo>
                    <a:cubicBezTo>
                      <a:pt x="209" y="3583"/>
                      <a:pt x="109" y="4033"/>
                      <a:pt x="34" y="4483"/>
                    </a:cubicBezTo>
                    <a:cubicBezTo>
                      <a:pt x="34" y="4833"/>
                      <a:pt x="1" y="5174"/>
                      <a:pt x="1" y="5491"/>
                    </a:cubicBezTo>
                    <a:cubicBezTo>
                      <a:pt x="1" y="8857"/>
                      <a:pt x="2708" y="10831"/>
                      <a:pt x="5558" y="10831"/>
                    </a:cubicBezTo>
                    <a:cubicBezTo>
                      <a:pt x="8749" y="10831"/>
                      <a:pt x="10973" y="8373"/>
                      <a:pt x="10973" y="5283"/>
                    </a:cubicBezTo>
                    <a:cubicBezTo>
                      <a:pt x="10973" y="2050"/>
                      <a:pt x="8057" y="1"/>
                      <a:pt x="524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</a:pPr>
                <a:r>
                  <a:rPr lang="ru-RU" dirty="0">
                    <a:solidFill>
                      <a:schemeClr val="dk1"/>
                    </a:solidFill>
                    <a:latin typeface="Hammersmith One"/>
                    <a:ea typeface="Hammersmith One"/>
                    <a:cs typeface="Hammersmith One"/>
                    <a:sym typeface="Hammersmith One"/>
                  </a:rPr>
                  <a:t>Приносът за качествените показатели не е описан</a:t>
                </a:r>
                <a:endParaRPr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endParaRPr>
              </a:p>
            </p:txBody>
          </p:sp>
          <p:grpSp>
            <p:nvGrpSpPr>
              <p:cNvPr id="4996" name="Google Shape;4996;p57"/>
              <p:cNvGrpSpPr/>
              <p:nvPr/>
            </p:nvGrpSpPr>
            <p:grpSpPr>
              <a:xfrm>
                <a:off x="1696744" y="1725077"/>
                <a:ext cx="259543" cy="175831"/>
                <a:chOff x="1696744" y="1725077"/>
                <a:chExt cx="259543" cy="175831"/>
              </a:xfrm>
            </p:grpSpPr>
            <p:sp>
              <p:nvSpPr>
                <p:cNvPr id="4997" name="Google Shape;4997;p57"/>
                <p:cNvSpPr/>
                <p:nvPr/>
              </p:nvSpPr>
              <p:spPr>
                <a:xfrm rot="5400000">
                  <a:off x="1929077" y="18322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8" name="Google Shape;4998;p57"/>
                <p:cNvSpPr/>
                <p:nvPr/>
              </p:nvSpPr>
              <p:spPr>
                <a:xfrm rot="5400000">
                  <a:off x="1784970" y="18688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9" name="Google Shape;4999;p57"/>
                <p:cNvSpPr/>
                <p:nvPr/>
              </p:nvSpPr>
              <p:spPr>
                <a:xfrm rot="5400000">
                  <a:off x="1738689" y="17353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0" name="Google Shape;5000;p57"/>
                <p:cNvSpPr/>
                <p:nvPr/>
              </p:nvSpPr>
              <p:spPr>
                <a:xfrm rot="5400000">
                  <a:off x="1804261" y="17826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1" name="Google Shape;5001;p57"/>
                <p:cNvSpPr/>
                <p:nvPr/>
              </p:nvSpPr>
              <p:spPr>
                <a:xfrm rot="5400000">
                  <a:off x="1731477" y="18329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2" name="Google Shape;5002;p57"/>
                <p:cNvSpPr/>
                <p:nvPr/>
              </p:nvSpPr>
              <p:spPr>
                <a:xfrm rot="5400000">
                  <a:off x="1696302" y="17908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</p:grpSp>
      <p:grpSp>
        <p:nvGrpSpPr>
          <p:cNvPr id="5005" name="Google Shape;5005;p57"/>
          <p:cNvGrpSpPr/>
          <p:nvPr/>
        </p:nvGrpSpPr>
        <p:grpSpPr>
          <a:xfrm>
            <a:off x="2989829" y="1119090"/>
            <a:ext cx="3242113" cy="4292270"/>
            <a:chOff x="3497237" y="1513939"/>
            <a:chExt cx="2181756" cy="2750479"/>
          </a:xfrm>
        </p:grpSpPr>
        <p:grpSp>
          <p:nvGrpSpPr>
            <p:cNvPr id="5006" name="Google Shape;5006;p57"/>
            <p:cNvGrpSpPr/>
            <p:nvPr/>
          </p:nvGrpSpPr>
          <p:grpSpPr>
            <a:xfrm>
              <a:off x="3497237" y="1714732"/>
              <a:ext cx="2181756" cy="2549686"/>
              <a:chOff x="3497237" y="1848082"/>
              <a:chExt cx="2181756" cy="2549686"/>
            </a:xfrm>
          </p:grpSpPr>
          <p:sp>
            <p:nvSpPr>
              <p:cNvPr id="5008" name="Google Shape;5008;p57"/>
              <p:cNvSpPr/>
              <p:nvPr/>
            </p:nvSpPr>
            <p:spPr>
              <a:xfrm>
                <a:off x="3497237" y="1848082"/>
                <a:ext cx="2181756" cy="2549686"/>
              </a:xfrm>
              <a:custGeom>
                <a:avLst/>
                <a:gdLst/>
                <a:ahLst/>
                <a:cxnLst/>
                <a:rect l="l" t="t" r="r" b="b"/>
                <a:pathLst>
                  <a:path w="28730" h="33575" extrusionOk="0">
                    <a:moveTo>
                      <a:pt x="8427" y="1"/>
                    </a:moveTo>
                    <a:cubicBezTo>
                      <a:pt x="5644" y="1"/>
                      <a:pt x="3528" y="134"/>
                      <a:pt x="3045" y="484"/>
                    </a:cubicBezTo>
                    <a:cubicBezTo>
                      <a:pt x="2037" y="1176"/>
                      <a:pt x="1554" y="2883"/>
                      <a:pt x="1445" y="4266"/>
                    </a:cubicBezTo>
                    <a:cubicBezTo>
                      <a:pt x="1345" y="5383"/>
                      <a:pt x="1312" y="8090"/>
                      <a:pt x="1312" y="11423"/>
                    </a:cubicBezTo>
                    <a:cubicBezTo>
                      <a:pt x="1312" y="31171"/>
                      <a:pt x="1" y="33574"/>
                      <a:pt x="10049" y="33574"/>
                    </a:cubicBezTo>
                    <a:cubicBezTo>
                      <a:pt x="13282" y="33574"/>
                      <a:pt x="17691" y="33325"/>
                      <a:pt x="23698" y="33325"/>
                    </a:cubicBezTo>
                    <a:cubicBezTo>
                      <a:pt x="23885" y="33325"/>
                      <a:pt x="24124" y="33343"/>
                      <a:pt x="24392" y="33343"/>
                    </a:cubicBezTo>
                    <a:cubicBezTo>
                      <a:pt x="25666" y="33343"/>
                      <a:pt x="27588" y="32940"/>
                      <a:pt x="27588" y="28293"/>
                    </a:cubicBezTo>
                    <a:cubicBezTo>
                      <a:pt x="27588" y="25544"/>
                      <a:pt x="26964" y="24086"/>
                      <a:pt x="26964" y="19887"/>
                    </a:cubicBezTo>
                    <a:cubicBezTo>
                      <a:pt x="26964" y="16213"/>
                      <a:pt x="27447" y="5241"/>
                      <a:pt x="27447" y="5033"/>
                    </a:cubicBezTo>
                    <a:cubicBezTo>
                      <a:pt x="27447" y="2084"/>
                      <a:pt x="28730" y="1"/>
                      <a:pt x="84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10" name="Google Shape;5010;p57"/>
              <p:cNvGrpSpPr/>
              <p:nvPr/>
            </p:nvGrpSpPr>
            <p:grpSpPr>
              <a:xfrm>
                <a:off x="3737485" y="2388658"/>
                <a:ext cx="543953" cy="366175"/>
                <a:chOff x="1213360" y="3851771"/>
                <a:chExt cx="543953" cy="366175"/>
              </a:xfrm>
            </p:grpSpPr>
            <p:sp>
              <p:nvSpPr>
                <p:cNvPr id="5011" name="Google Shape;501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2" name="Google Shape;501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3" name="Google Shape;501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4" name="Google Shape;501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5" name="Google Shape;501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6" name="Google Shape;501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7" name="Google Shape;501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8" name="Google Shape;501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9" name="Google Shape;501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0" name="Google Shape;502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1" name="Google Shape;502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22" name="Google Shape;5022;p57"/>
              <p:cNvGrpSpPr/>
              <p:nvPr/>
            </p:nvGrpSpPr>
            <p:grpSpPr>
              <a:xfrm>
                <a:off x="4756642" y="3820434"/>
                <a:ext cx="659964" cy="458294"/>
                <a:chOff x="2238867" y="2241222"/>
                <a:chExt cx="659964" cy="458294"/>
              </a:xfrm>
            </p:grpSpPr>
            <p:sp>
              <p:nvSpPr>
                <p:cNvPr id="5023" name="Google Shape;502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4" name="Google Shape;502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5" name="Google Shape;502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6" name="Google Shape;502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7" name="Google Shape;502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8" name="Google Shape;502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9" name="Google Shape;502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0" name="Google Shape;503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1" name="Google Shape;503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2" name="Google Shape;503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3" name="Google Shape;503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4" name="Google Shape;503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5" name="Google Shape;503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6" name="Google Shape;503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7" name="Google Shape;503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8" name="Google Shape;503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9" name="Google Shape;503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0" name="Google Shape;504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1" name="Google Shape;504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42" name="Google Shape;5042;p57"/>
            <p:cNvSpPr/>
            <p:nvPr/>
          </p:nvSpPr>
          <p:spPr>
            <a:xfrm>
              <a:off x="3655074" y="2359734"/>
              <a:ext cx="1861200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43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u-RU" dirty="0"/>
                <a:t>Не са представени източниците на информация или методологията, приложена за изчисляване на приноса към индикатора за резултат</a:t>
              </a:r>
              <a:r>
                <a:rPr lang="ro-RO" dirty="0" smtClean="0">
                  <a:latin typeface="Oxygen"/>
                  <a:ea typeface="Oxygen"/>
                  <a:cs typeface="Oxygen"/>
                  <a:sym typeface="Oxygen"/>
                </a:rPr>
                <a:t> 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46" name="Google Shape;5046;p57"/>
            <p:cNvGrpSpPr/>
            <p:nvPr/>
          </p:nvGrpSpPr>
          <p:grpSpPr>
            <a:xfrm>
              <a:off x="4497094" y="1513939"/>
              <a:ext cx="259543" cy="175831"/>
              <a:chOff x="1849144" y="1877477"/>
              <a:chExt cx="259543" cy="175831"/>
            </a:xfrm>
          </p:grpSpPr>
          <p:sp>
            <p:nvSpPr>
              <p:cNvPr id="5047" name="Google Shape;5047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8" name="Google Shape;5048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9" name="Google Shape;5049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0" name="Google Shape;5050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1" name="Google Shape;5051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2" name="Google Shape;5052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5054" name="Google Shape;5054;p57"/>
          <p:cNvGrpSpPr/>
          <p:nvPr/>
        </p:nvGrpSpPr>
        <p:grpSpPr>
          <a:xfrm>
            <a:off x="6027656" y="2164369"/>
            <a:ext cx="3227654" cy="4331569"/>
            <a:chOff x="6096887" y="1513927"/>
            <a:chExt cx="2086679" cy="2731862"/>
          </a:xfrm>
        </p:grpSpPr>
        <p:grpSp>
          <p:nvGrpSpPr>
            <p:cNvPr id="5055" name="Google Shape;5055;p57"/>
            <p:cNvGrpSpPr/>
            <p:nvPr/>
          </p:nvGrpSpPr>
          <p:grpSpPr>
            <a:xfrm>
              <a:off x="6096887" y="1762779"/>
              <a:ext cx="2086679" cy="2483010"/>
              <a:chOff x="6096887" y="1896129"/>
              <a:chExt cx="2086679" cy="2483010"/>
            </a:xfrm>
          </p:grpSpPr>
          <p:sp>
            <p:nvSpPr>
              <p:cNvPr id="5056" name="Google Shape;5056;p57"/>
              <p:cNvSpPr/>
              <p:nvPr/>
            </p:nvSpPr>
            <p:spPr>
              <a:xfrm>
                <a:off x="6096887" y="1896129"/>
                <a:ext cx="2086679" cy="2483010"/>
              </a:xfrm>
              <a:custGeom>
                <a:avLst/>
                <a:gdLst/>
                <a:ahLst/>
                <a:cxnLst/>
                <a:rect l="l" t="t" r="r" b="b"/>
                <a:pathLst>
                  <a:path w="27478" h="32697" extrusionOk="0">
                    <a:moveTo>
                      <a:pt x="7074" y="0"/>
                    </a:moveTo>
                    <a:cubicBezTo>
                      <a:pt x="707" y="0"/>
                      <a:pt x="517" y="744"/>
                      <a:pt x="517" y="9611"/>
                    </a:cubicBezTo>
                    <a:cubicBezTo>
                      <a:pt x="517" y="12594"/>
                      <a:pt x="658" y="15543"/>
                      <a:pt x="658" y="17034"/>
                    </a:cubicBezTo>
                    <a:lnTo>
                      <a:pt x="658" y="17109"/>
                    </a:lnTo>
                    <a:cubicBezTo>
                      <a:pt x="658" y="19534"/>
                      <a:pt x="0" y="23116"/>
                      <a:pt x="0" y="26199"/>
                    </a:cubicBezTo>
                    <a:cubicBezTo>
                      <a:pt x="0" y="30822"/>
                      <a:pt x="1416" y="32697"/>
                      <a:pt x="4891" y="32697"/>
                    </a:cubicBezTo>
                    <a:cubicBezTo>
                      <a:pt x="7665" y="32697"/>
                      <a:pt x="10931" y="31480"/>
                      <a:pt x="12663" y="31480"/>
                    </a:cubicBezTo>
                    <a:cubicBezTo>
                      <a:pt x="14263" y="31480"/>
                      <a:pt x="18045" y="32239"/>
                      <a:pt x="21136" y="32239"/>
                    </a:cubicBezTo>
                    <a:cubicBezTo>
                      <a:pt x="26485" y="32239"/>
                      <a:pt x="26410" y="32030"/>
                      <a:pt x="26410" y="12702"/>
                    </a:cubicBezTo>
                    <a:cubicBezTo>
                      <a:pt x="26410" y="640"/>
                      <a:pt x="27477" y="22"/>
                      <a:pt x="16121" y="22"/>
                    </a:cubicBezTo>
                    <a:cubicBezTo>
                      <a:pt x="14826" y="22"/>
                      <a:pt x="13369" y="30"/>
                      <a:pt x="11730" y="30"/>
                    </a:cubicBezTo>
                    <a:cubicBezTo>
                      <a:pt x="9894" y="30"/>
                      <a:pt x="8358" y="0"/>
                      <a:pt x="707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57" name="Google Shape;5057;p57"/>
              <p:cNvGrpSpPr/>
              <p:nvPr/>
            </p:nvGrpSpPr>
            <p:grpSpPr>
              <a:xfrm rot="10800000">
                <a:off x="7436803" y="3836353"/>
                <a:ext cx="543953" cy="366175"/>
                <a:chOff x="1213360" y="3851771"/>
                <a:chExt cx="543953" cy="366175"/>
              </a:xfrm>
            </p:grpSpPr>
            <p:sp>
              <p:nvSpPr>
                <p:cNvPr id="5058" name="Google Shape;5058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59" name="Google Shape;5059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0" name="Google Shape;5060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1" name="Google Shape;5061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2" name="Google Shape;5062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3" name="Google Shape;5063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4" name="Google Shape;5064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5" name="Google Shape;5065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6" name="Google Shape;5066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7" name="Google Shape;5067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8" name="Google Shape;5068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69" name="Google Shape;5069;p57"/>
              <p:cNvGrpSpPr/>
              <p:nvPr/>
            </p:nvGrpSpPr>
            <p:grpSpPr>
              <a:xfrm rot="10800000">
                <a:off x="6301635" y="2312458"/>
                <a:ext cx="659964" cy="458294"/>
                <a:chOff x="2238867" y="2241222"/>
                <a:chExt cx="659964" cy="458294"/>
              </a:xfrm>
            </p:grpSpPr>
            <p:sp>
              <p:nvSpPr>
                <p:cNvPr id="5070" name="Google Shape;5070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1" name="Google Shape;5071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2" name="Google Shape;5072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3" name="Google Shape;5073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4" name="Google Shape;5074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5" name="Google Shape;5075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6" name="Google Shape;5076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7" name="Google Shape;5077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8" name="Google Shape;5078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9" name="Google Shape;5079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0" name="Google Shape;5080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1" name="Google Shape;5081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2" name="Google Shape;5082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3" name="Google Shape;5083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4" name="Google Shape;5084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5" name="Google Shape;5085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6" name="Google Shape;5086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7" name="Google Shape;5087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8" name="Google Shape;5088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89" name="Google Shape;5089;p57"/>
            <p:cNvSpPr/>
            <p:nvPr/>
          </p:nvSpPr>
          <p:spPr>
            <a:xfrm>
              <a:off x="6205482" y="2324554"/>
              <a:ext cx="1931337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0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u-RU" dirty="0">
                  <a:sym typeface="Oxygen"/>
                </a:rPr>
                <a:t>Например: създаване на календар на дейностите за периода на устойчивост, извършени за постигане на предложените резултати.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93" name="Google Shape;5093;p57"/>
            <p:cNvGrpSpPr/>
            <p:nvPr/>
          </p:nvGrpSpPr>
          <p:grpSpPr>
            <a:xfrm>
              <a:off x="7061244" y="1513927"/>
              <a:ext cx="259543" cy="175831"/>
              <a:chOff x="1849144" y="1877477"/>
              <a:chExt cx="259543" cy="175831"/>
            </a:xfrm>
          </p:grpSpPr>
          <p:sp>
            <p:nvSpPr>
              <p:cNvPr id="5094" name="Google Shape;5094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5" name="Google Shape;5095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6" name="Google Shape;5096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7" name="Google Shape;5097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8" name="Google Shape;5098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9" name="Google Shape;5099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sp>
        <p:nvSpPr>
          <p:cNvPr id="149" name="Google Shape;4995;p57"/>
          <p:cNvSpPr/>
          <p:nvPr/>
        </p:nvSpPr>
        <p:spPr>
          <a:xfrm>
            <a:off x="3423336" y="824549"/>
            <a:ext cx="2360258" cy="1501349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bg-BG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Не са представени </a:t>
            </a:r>
            <a:r>
              <a:rPr lang="bg-BG" dirty="0" err="1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мониторинговите</a:t>
            </a:r>
            <a:r>
              <a:rPr lang="bg-BG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ресурси</a:t>
            </a:r>
            <a:endParaRPr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50" name="Google Shape;4995;p57"/>
          <p:cNvSpPr/>
          <p:nvPr/>
        </p:nvSpPr>
        <p:spPr>
          <a:xfrm>
            <a:off x="6392091" y="1706880"/>
            <a:ext cx="2360113" cy="1578245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bg-BG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Не са предложени мерки в случай на </a:t>
            </a:r>
            <a:r>
              <a:rPr lang="bg-BG" dirty="0" err="1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недостигане</a:t>
            </a:r>
            <a:r>
              <a:rPr lang="bg-BG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на резултатите</a:t>
            </a:r>
            <a:endParaRPr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  <p:extLst>
      <p:ext uri="{BB962C8B-B14F-4D97-AF65-F5344CB8AC3E}">
        <p14:creationId xmlns:p14="http://schemas.microsoft.com/office/powerpoint/2010/main" val="16455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895600" y="232954"/>
            <a:ext cx="4149930" cy="110297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1676400"/>
            <a:ext cx="6172200" cy="2248477"/>
          </a:xfrm>
        </p:spPr>
        <p:txBody>
          <a:bodyPr/>
          <a:lstStyle/>
          <a:p>
            <a:endParaRPr lang="bg-BG" sz="4000" dirty="0" smtClean="0">
              <a:solidFill>
                <a:schemeClr val="tx1"/>
              </a:solidFill>
            </a:endParaRPr>
          </a:p>
          <a:p>
            <a:r>
              <a:rPr lang="bg-BG" sz="4000" dirty="0" smtClean="0">
                <a:solidFill>
                  <a:schemeClr val="tx1"/>
                </a:solidFill>
              </a:rPr>
              <a:t>Благодарим за вниманието!</a:t>
            </a:r>
            <a:endParaRPr lang="en-GB" sz="4000" dirty="0">
              <a:solidFill>
                <a:schemeClr val="tx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28600" y="4761228"/>
            <a:ext cx="6816930" cy="89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latin typeface="Trebuchet MS" panose="020B0603020202020204" pitchFamily="34" charset="0"/>
              </a:rPr>
              <a:t>Повече информация можете да намерите на уебсайта на </a:t>
            </a:r>
            <a:r>
              <a:rPr lang="ru-RU" sz="2400" dirty="0" smtClean="0">
                <a:latin typeface="Trebuchet MS" panose="020B0603020202020204" pitchFamily="34" charset="0"/>
              </a:rPr>
              <a:t>програмата</a:t>
            </a:r>
            <a:r>
              <a:rPr lang="en-US" sz="2400" dirty="0" smtClean="0">
                <a:latin typeface="Trebuchet MS" panose="020B0603020202020204" pitchFamily="34" charset="0"/>
              </a:rPr>
              <a:t>: </a:t>
            </a:r>
            <a:r>
              <a:rPr lang="en-US" sz="2400" dirty="0" smtClean="0">
                <a:latin typeface="Trebuchet MS" panose="020B0603020202020204" pitchFamily="34" charset="0"/>
                <a:hlinkClick r:id="rId2"/>
              </a:rPr>
              <a:t>www.interregrobg.eu</a:t>
            </a:r>
            <a:endParaRPr lang="en-US" sz="24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latin typeface="Trebuchet MS" panose="020B0603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61" y="5867400"/>
            <a:ext cx="8468078" cy="8474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38823"/>
            <a:ext cx="2286198" cy="6035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32954"/>
            <a:ext cx="3200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1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04800"/>
            <a:ext cx="2371725" cy="6299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67788" y="536037"/>
            <a:ext cx="4042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 smtClean="0"/>
              <a:t>Приключ</a:t>
            </a:r>
            <a:r>
              <a:rPr lang="bg-BG" sz="2400" dirty="0" smtClean="0"/>
              <a:t>ване </a:t>
            </a:r>
            <a:r>
              <a:rPr lang="bg-BG" sz="2400" dirty="0"/>
              <a:t>на проекти</a:t>
            </a:r>
            <a:r>
              <a:rPr lang="bg-BG" sz="2800" dirty="0"/>
              <a:t>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4814924"/>
            <a:ext cx="4343400" cy="15066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71600" y="1691347"/>
            <a:ext cx="40303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Приключване на дейностите</a:t>
            </a:r>
            <a:r>
              <a:rPr lang="ro-RO" dirty="0" smtClean="0"/>
              <a:t>;</a:t>
            </a:r>
          </a:p>
          <a:p>
            <a:endParaRPr lang="ro-RO" dirty="0"/>
          </a:p>
          <a:p>
            <a:r>
              <a:rPr lang="ru-RU" dirty="0" smtClean="0"/>
              <a:t>Извършване на </a:t>
            </a:r>
            <a:r>
              <a:rPr lang="ru-RU" dirty="0"/>
              <a:t>всички плащания (2 месеца след приключване)</a:t>
            </a:r>
            <a:r>
              <a:rPr lang="ro-RO" dirty="0" smtClean="0"/>
              <a:t>;</a:t>
            </a:r>
          </a:p>
          <a:p>
            <a:endParaRPr lang="ro-RO" dirty="0" smtClean="0"/>
          </a:p>
          <a:p>
            <a:r>
              <a:rPr lang="ru-RU" dirty="0"/>
              <a:t>Изготвяне и представяне на окончателен доклад (5 месеца след приключване)</a:t>
            </a:r>
            <a:r>
              <a:rPr lang="ro-RO" dirty="0" smtClean="0"/>
              <a:t>;</a:t>
            </a:r>
          </a:p>
          <a:p>
            <a:endParaRPr lang="ro-RO" dirty="0"/>
          </a:p>
          <a:p>
            <a:r>
              <a:rPr lang="ru-RU" dirty="0"/>
              <a:t>Осигуряване на устойчивост (5 години от датата на завършване на изпълнението)</a:t>
            </a:r>
            <a:r>
              <a:rPr lang="ro-RO" dirty="0" smtClean="0"/>
              <a:t>. 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76" y="1689463"/>
            <a:ext cx="466724" cy="4210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675" y="2368776"/>
            <a:ext cx="469433" cy="4209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169" y="3163013"/>
            <a:ext cx="469433" cy="4206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37" y="152400"/>
            <a:ext cx="329565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384" y="3995070"/>
            <a:ext cx="469433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9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04800"/>
            <a:ext cx="2371725" cy="6299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2842" y="2189444"/>
            <a:ext cx="4343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Ръководство за изпълнение на проекта (издание 1, ревизия 11 включва разпоредби за отчитане през периода на устойчивост);</a:t>
            </a:r>
            <a:endParaRPr lang="ro-RO" dirty="0" smtClean="0"/>
          </a:p>
          <a:p>
            <a:endParaRPr lang="ro-RO" dirty="0" smtClean="0"/>
          </a:p>
          <a:p>
            <a:r>
              <a:rPr lang="ru-RU" dirty="0"/>
              <a:t>Ръководство на ЕС 2021 / C 417/01 - включва насоки за приключване на оперативните програми.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02" y="2267523"/>
            <a:ext cx="466724" cy="4210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702" y="3857338"/>
            <a:ext cx="469433" cy="4206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345" y="2022392"/>
            <a:ext cx="3581400" cy="291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04800"/>
            <a:ext cx="2371725" cy="6299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67788" y="536037"/>
            <a:ext cx="4042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dirty="0"/>
              <a:t>Разпоредби</a:t>
            </a:r>
            <a:r>
              <a:rPr lang="ro-RO" sz="2600" dirty="0" smtClean="0"/>
              <a:t> </a:t>
            </a:r>
            <a:r>
              <a:rPr lang="bg-BG" sz="2600" dirty="0" smtClean="0"/>
              <a:t>РИП </a:t>
            </a:r>
            <a:r>
              <a:rPr lang="ro-RO" sz="2600" dirty="0" smtClean="0"/>
              <a:t>(</a:t>
            </a:r>
            <a:r>
              <a:rPr lang="bg-BG" sz="2600" dirty="0" err="1" smtClean="0"/>
              <a:t>гл</a:t>
            </a:r>
            <a:r>
              <a:rPr lang="ro-RO" sz="2600" dirty="0" smtClean="0"/>
              <a:t>. 23) 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44817" y="1691347"/>
            <a:ext cx="79705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ВП </a:t>
            </a:r>
            <a:r>
              <a:rPr lang="ru-RU" dirty="0"/>
              <a:t>ще представя годишни отчети за устойчивост</a:t>
            </a:r>
            <a:r>
              <a:rPr lang="ru-RU" dirty="0" smtClean="0"/>
              <a:t>:</a:t>
            </a:r>
          </a:p>
          <a:p>
            <a:endParaRPr lang="ro-RO" dirty="0" smtClean="0"/>
          </a:p>
          <a:p>
            <a:pPr algn="just"/>
            <a:r>
              <a:rPr lang="ro-RO" dirty="0" smtClean="0"/>
              <a:t> 	</a:t>
            </a:r>
            <a:r>
              <a:rPr lang="ru-RU" dirty="0"/>
              <a:t>за срок от 5 години за проекти, които включват инфраструктура </a:t>
            </a:r>
            <a:r>
              <a:rPr lang="ru-RU" dirty="0" smtClean="0"/>
              <a:t>	и/или </a:t>
            </a:r>
            <a:r>
              <a:rPr lang="ru-RU" dirty="0"/>
              <a:t>оборудване на стойност над 150 000 </a:t>
            </a:r>
            <a:r>
              <a:rPr lang="ru-RU" dirty="0" smtClean="0"/>
              <a:t>евро</a:t>
            </a:r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	</a:t>
            </a:r>
            <a:endParaRPr lang="en-GB" dirty="0" smtClean="0"/>
          </a:p>
          <a:p>
            <a:pPr algn="just"/>
            <a:r>
              <a:rPr lang="en-GB" dirty="0"/>
              <a:t>	</a:t>
            </a:r>
            <a:r>
              <a:rPr lang="ru-RU" dirty="0" smtClean="0"/>
              <a:t>за </a:t>
            </a:r>
            <a:r>
              <a:rPr lang="ru-RU" dirty="0"/>
              <a:t>период от мин. 1 година и макс. 5 години за проекти, които не </a:t>
            </a:r>
            <a:r>
              <a:rPr lang="en-GB" dirty="0" smtClean="0"/>
              <a:t>	</a:t>
            </a:r>
            <a:r>
              <a:rPr lang="ru-RU" dirty="0" smtClean="0"/>
              <a:t>включват </a:t>
            </a:r>
            <a:r>
              <a:rPr lang="ru-RU" dirty="0"/>
              <a:t>инфраструктура и/или оборудване на стойност над </a:t>
            </a:r>
            <a:r>
              <a:rPr lang="en-GB" dirty="0" smtClean="0"/>
              <a:t>	</a:t>
            </a:r>
            <a:r>
              <a:rPr lang="ru-RU" dirty="0" smtClean="0"/>
              <a:t>150 </a:t>
            </a:r>
            <a:r>
              <a:rPr lang="ru-RU" dirty="0"/>
              <a:t>000 евро, но са предвидили постигане на показатели през </a:t>
            </a:r>
            <a:r>
              <a:rPr lang="en-GB" dirty="0" smtClean="0"/>
              <a:t>	</a:t>
            </a:r>
            <a:r>
              <a:rPr lang="ru-RU" dirty="0" smtClean="0"/>
              <a:t>периода </a:t>
            </a:r>
            <a:r>
              <a:rPr lang="ru-RU" dirty="0"/>
              <a:t>на устойчивост</a:t>
            </a:r>
            <a:r>
              <a:rPr lang="ro-RO" dirty="0" smtClean="0"/>
              <a:t>;</a:t>
            </a:r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	</a:t>
            </a:r>
            <a:r>
              <a:rPr lang="ru-RU" dirty="0"/>
              <a:t>еднократно след приключване на изпълнението за проекти, </a:t>
            </a:r>
            <a:r>
              <a:rPr lang="en-GB" dirty="0" smtClean="0"/>
              <a:t>	</a:t>
            </a:r>
            <a:r>
              <a:rPr lang="ru-RU" dirty="0" smtClean="0"/>
              <a:t>които </a:t>
            </a:r>
            <a:r>
              <a:rPr lang="ru-RU" dirty="0"/>
              <a:t>не включват инфраструктура и/или оборудване на </a:t>
            </a:r>
            <a:r>
              <a:rPr lang="en-GB" dirty="0" smtClean="0"/>
              <a:t>	</a:t>
            </a:r>
            <a:r>
              <a:rPr lang="ru-RU" dirty="0" smtClean="0"/>
              <a:t>стойност </a:t>
            </a:r>
            <a:r>
              <a:rPr lang="ru-RU" dirty="0"/>
              <a:t>над 150 000 евро и отговарят на показателите в </a:t>
            </a:r>
            <a:r>
              <a:rPr lang="en-GB" dirty="0" smtClean="0"/>
              <a:t>	</a:t>
            </a:r>
            <a:r>
              <a:rPr lang="ru-RU" dirty="0" smtClean="0"/>
              <a:t>периода </a:t>
            </a:r>
            <a:r>
              <a:rPr lang="ru-RU" dirty="0"/>
              <a:t>на изпълнение</a:t>
            </a:r>
            <a:endParaRPr lang="ro-RO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47800"/>
            <a:ext cx="914400" cy="824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399" y="2391637"/>
            <a:ext cx="469433" cy="4209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3692130"/>
            <a:ext cx="469433" cy="4206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5068428"/>
            <a:ext cx="469433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90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04800"/>
            <a:ext cx="2371725" cy="6299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67788" y="536037"/>
            <a:ext cx="4042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dirty="0"/>
              <a:t>Разпоредби</a:t>
            </a:r>
            <a:r>
              <a:rPr lang="ro-RO" sz="2600" dirty="0"/>
              <a:t> </a:t>
            </a:r>
            <a:r>
              <a:rPr lang="bg-BG" sz="2600" dirty="0" smtClean="0"/>
              <a:t>РИП</a:t>
            </a:r>
            <a:r>
              <a:rPr lang="bg-BG" sz="2600" dirty="0" smtClean="0"/>
              <a:t> </a:t>
            </a:r>
            <a:r>
              <a:rPr lang="ro-RO" sz="2600" dirty="0"/>
              <a:t>(</a:t>
            </a:r>
            <a:r>
              <a:rPr lang="bg-BG" sz="2600" dirty="0" err="1"/>
              <a:t>гл</a:t>
            </a:r>
            <a:r>
              <a:rPr lang="ro-RO" sz="2600" dirty="0"/>
              <a:t>. 23) </a:t>
            </a:r>
            <a:endParaRPr lang="ro-RO" sz="2600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1755168"/>
            <a:ext cx="70793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Докладът за устойчивост се попълва във формата, </a:t>
            </a:r>
            <a:r>
              <a:rPr lang="ru-RU" dirty="0" smtClean="0"/>
              <a:t>предвидена </a:t>
            </a:r>
            <a:r>
              <a:rPr lang="ru-RU" dirty="0"/>
              <a:t>в Приложение </a:t>
            </a:r>
            <a:r>
              <a:rPr lang="ru-RU" dirty="0" smtClean="0"/>
              <a:t>23.1</a:t>
            </a:r>
            <a:r>
              <a:rPr lang="en-GB" dirty="0" smtClean="0"/>
              <a:t> </a:t>
            </a:r>
            <a:r>
              <a:rPr lang="bg-BG" dirty="0" smtClean="0"/>
              <a:t>от </a:t>
            </a:r>
            <a:r>
              <a:rPr lang="bg-BG" dirty="0" smtClean="0"/>
              <a:t>РИП</a:t>
            </a:r>
            <a:r>
              <a:rPr lang="ro-RO" dirty="0" smtClean="0"/>
              <a:t>;</a:t>
            </a:r>
            <a:endParaRPr lang="ro-RO" dirty="0" smtClean="0"/>
          </a:p>
          <a:p>
            <a:pPr algn="just"/>
            <a:endParaRPr lang="ro-RO" dirty="0" smtClean="0"/>
          </a:p>
          <a:p>
            <a:pPr algn="just"/>
            <a:r>
              <a:rPr lang="bg-BG" dirty="0" smtClean="0"/>
              <a:t>Се прикача в системата </a:t>
            </a:r>
            <a:r>
              <a:rPr lang="bg-BG" dirty="0" err="1" smtClean="0"/>
              <a:t>еМС</a:t>
            </a:r>
            <a:r>
              <a:rPr lang="bg-BG" dirty="0" smtClean="0"/>
              <a:t>, секция „Прикачени файлове“ на доклада за проекта, който СС предварително е открил</a:t>
            </a:r>
            <a:r>
              <a:rPr lang="ro-RO" dirty="0" smtClean="0"/>
              <a:t>;</a:t>
            </a:r>
          </a:p>
          <a:p>
            <a:pPr algn="just"/>
            <a:endParaRPr lang="ro-RO" dirty="0" smtClean="0"/>
          </a:p>
          <a:p>
            <a:pPr algn="just"/>
            <a:r>
              <a:rPr lang="bg-BG" dirty="0" smtClean="0"/>
              <a:t>СС </a:t>
            </a:r>
            <a:r>
              <a:rPr lang="ru-RU" dirty="0"/>
              <a:t>ще </a:t>
            </a:r>
            <a:r>
              <a:rPr lang="ru-RU" dirty="0" smtClean="0"/>
              <a:t>извършва посещения на място </a:t>
            </a:r>
            <a:r>
              <a:rPr lang="ru-RU" dirty="0"/>
              <a:t>за наблюдение на </a:t>
            </a:r>
            <a:r>
              <a:rPr lang="ru-RU" dirty="0" smtClean="0"/>
              <a:t>устойчивостта</a:t>
            </a:r>
            <a:r>
              <a:rPr lang="ro-RO" dirty="0" smtClean="0"/>
              <a:t>;</a:t>
            </a:r>
          </a:p>
          <a:p>
            <a:pPr algn="just"/>
            <a:endParaRPr lang="ro-RO" dirty="0"/>
          </a:p>
          <a:p>
            <a:pPr algn="just"/>
            <a:r>
              <a:rPr lang="ru-RU" dirty="0"/>
              <a:t>За проекти, които включват инфраструктурни работи, проверката за устойчивост може да включва проверки на извършените работи, включително чрез вземане на проби от трети страни и анализирането им в оторизирани </a:t>
            </a:r>
            <a:r>
              <a:rPr lang="ru-RU" dirty="0" smtClean="0"/>
              <a:t>лаборатории.</a:t>
            </a:r>
            <a:endParaRPr lang="ro-RO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11" y="1889644"/>
            <a:ext cx="469433" cy="4209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11" y="2673111"/>
            <a:ext cx="469433" cy="4209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11" y="3391374"/>
            <a:ext cx="469433" cy="4209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11" y="4231193"/>
            <a:ext cx="469433" cy="42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9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2">
            <a:extLst>
              <a:ext uri="{FF2B5EF4-FFF2-40B4-BE49-F238E27FC236}">
                <a16:creationId xmlns:a16="http://schemas.microsoft.com/office/drawing/2014/main" id="{DDE44663-6F6A-4750-8251-D16E373930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391" y="1982447"/>
            <a:ext cx="5865218" cy="33515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2409" y="838200"/>
            <a:ext cx="6172200" cy="944562"/>
          </a:xfrm>
        </p:spPr>
        <p:txBody>
          <a:bodyPr/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Често срещани грешки в процеса на отчитане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659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>
            <a:extLst>
              <a:ext uri="{FF2B5EF4-FFF2-40B4-BE49-F238E27FC236}">
                <a16:creationId xmlns:a16="http://schemas.microsoft.com/office/drawing/2014/main" id="{FCB49D32-216F-450A-8F81-A76E3101E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981200"/>
            <a:ext cx="4495800" cy="3733800"/>
          </a:xfrm>
          <a:prstGeom prst="rect">
            <a:avLst/>
          </a:prstGeom>
        </p:spPr>
      </p:pic>
      <p:sp>
        <p:nvSpPr>
          <p:cNvPr id="5" name="Dreptunghi 5">
            <a:extLst>
              <a:ext uri="{FF2B5EF4-FFF2-40B4-BE49-F238E27FC236}">
                <a16:creationId xmlns:a16="http://schemas.microsoft.com/office/drawing/2014/main" id="{9AE90E38-4B03-436B-A414-94426D38A4D8}"/>
              </a:ext>
            </a:extLst>
          </p:cNvPr>
          <p:cNvSpPr/>
          <p:nvPr/>
        </p:nvSpPr>
        <p:spPr>
          <a:xfrm>
            <a:off x="152401" y="4114800"/>
            <a:ext cx="1371599" cy="609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6" name="Imagine 11">
            <a:extLst>
              <a:ext uri="{FF2B5EF4-FFF2-40B4-BE49-F238E27FC236}">
                <a16:creationId xmlns:a16="http://schemas.microsoft.com/office/drawing/2014/main" id="{61F3C726-9664-49F4-A446-0CB0F71A7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849" y="1981200"/>
            <a:ext cx="4238702" cy="3733800"/>
          </a:xfrm>
          <a:prstGeom prst="rect">
            <a:avLst/>
          </a:prstGeom>
        </p:spPr>
      </p:pic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98711"/>
            <a:ext cx="5586580" cy="145168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en-US" sz="2400" dirty="0" smtClean="0">
                <a:solidFill>
                  <a:srgbClr val="202124"/>
                </a:solidFill>
                <a:latin typeface="inherit"/>
              </a:rPr>
              <a:t>Ръчна промяна на отчетния </a:t>
            </a:r>
            <a:r>
              <a:rPr lang="ru-RU" altLang="en-US" sz="2400" dirty="0">
                <a:solidFill>
                  <a:srgbClr val="202124"/>
                </a:solidFill>
                <a:latin typeface="inherit"/>
              </a:rPr>
              <a:t>период и </a:t>
            </a:r>
            <a:r>
              <a:rPr lang="ru-RU" altLang="en-US" sz="2400" dirty="0" smtClean="0">
                <a:solidFill>
                  <a:srgbClr val="202124"/>
                </a:solidFill>
                <a:latin typeface="inherit"/>
              </a:rPr>
              <a:t>включване на </a:t>
            </a:r>
            <a:r>
              <a:rPr lang="ru-RU" altLang="en-US" sz="2400" dirty="0">
                <a:solidFill>
                  <a:srgbClr val="202124"/>
                </a:solidFill>
                <a:latin typeface="inherit"/>
              </a:rPr>
              <a:t>разходи, които надвишават предварително определения отчетен </a:t>
            </a:r>
            <a:r>
              <a:rPr lang="ru-RU" altLang="en-US" sz="2400" dirty="0" smtClean="0">
                <a:solidFill>
                  <a:srgbClr val="202124"/>
                </a:solidFill>
                <a:latin typeface="inherit"/>
              </a:rPr>
              <a:t>период</a:t>
            </a:r>
            <a:endParaRPr kumimoji="0" lang="ro-RO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43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5715000" cy="1143000"/>
          </a:xfrm>
        </p:spPr>
        <p:txBody>
          <a:bodyPr/>
          <a:lstStyle/>
          <a:p>
            <a:r>
              <a:rPr lang="ru-RU" sz="2400" dirty="0">
                <a:latin typeface="inherit"/>
              </a:rPr>
              <a:t>Невключване на всички налични сертификати за </a:t>
            </a:r>
            <a:r>
              <a:rPr lang="ru-RU" sz="2400" dirty="0" smtClean="0">
                <a:latin typeface="inherit"/>
              </a:rPr>
              <a:t>ПНК </a:t>
            </a:r>
            <a:r>
              <a:rPr lang="ru-RU" sz="2400" dirty="0">
                <a:latin typeface="inherit"/>
              </a:rPr>
              <a:t>във финансовия отчет на проекта</a:t>
            </a:r>
            <a:endParaRPr lang="en-US" sz="2400" dirty="0">
              <a:latin typeface="inherit"/>
            </a:endParaRPr>
          </a:p>
        </p:txBody>
      </p:sp>
      <p:pic>
        <p:nvPicPr>
          <p:cNvPr id="4" name="Imagine 11">
            <a:extLst>
              <a:ext uri="{FF2B5EF4-FFF2-40B4-BE49-F238E27FC236}">
                <a16:creationId xmlns:a16="http://schemas.microsoft.com/office/drawing/2014/main" id="{E08B7F1E-FEAA-4736-953C-02246B164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229600" cy="1027348"/>
          </a:xfrm>
          <a:prstGeom prst="rect">
            <a:avLst/>
          </a:prstGeom>
        </p:spPr>
      </p:pic>
      <p:pic>
        <p:nvPicPr>
          <p:cNvPr id="5" name="Imagine 14">
            <a:extLst>
              <a:ext uri="{FF2B5EF4-FFF2-40B4-BE49-F238E27FC236}">
                <a16:creationId xmlns:a16="http://schemas.microsoft.com/office/drawing/2014/main" id="{18778320-1809-4146-B25E-C0ADDA3E0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12" y="3098195"/>
            <a:ext cx="8207188" cy="2693005"/>
          </a:xfrm>
          <a:prstGeom prst="rect">
            <a:avLst/>
          </a:prstGeom>
        </p:spPr>
      </p:pic>
      <p:sp>
        <p:nvSpPr>
          <p:cNvPr id="6" name="Dreptunghi 21">
            <a:extLst>
              <a:ext uri="{FF2B5EF4-FFF2-40B4-BE49-F238E27FC236}">
                <a16:creationId xmlns:a16="http://schemas.microsoft.com/office/drawing/2014/main" id="{4B51F96B-4602-4CED-9F80-05BCDAC665B6}"/>
              </a:ext>
            </a:extLst>
          </p:cNvPr>
          <p:cNvSpPr/>
          <p:nvPr/>
        </p:nvSpPr>
        <p:spPr>
          <a:xfrm>
            <a:off x="4572001" y="2371763"/>
            <a:ext cx="685800" cy="21903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o-RO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reptunghi 20">
            <a:extLst>
              <a:ext uri="{FF2B5EF4-FFF2-40B4-BE49-F238E27FC236}">
                <a16:creationId xmlns:a16="http://schemas.microsoft.com/office/drawing/2014/main" id="{6B9A941D-E1F9-4C05-BD88-1BF9B7FD27AA}"/>
              </a:ext>
            </a:extLst>
          </p:cNvPr>
          <p:cNvSpPr/>
          <p:nvPr/>
        </p:nvSpPr>
        <p:spPr>
          <a:xfrm>
            <a:off x="4572001" y="3628184"/>
            <a:ext cx="457200" cy="206939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737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6400800" cy="1447800"/>
          </a:xfrm>
        </p:spPr>
        <p:txBody>
          <a:bodyPr/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Неправилно попълване на раздел "Принос и прогноза".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82" y="1295400"/>
            <a:ext cx="756178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1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23112</TotalTime>
  <Words>832</Words>
  <Application>Microsoft Office PowerPoint</Application>
  <PresentationFormat>On-screen Show (4:3)</PresentationFormat>
  <Paragraphs>97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Hammersmith One</vt:lpstr>
      <vt:lpstr>inherit</vt:lpstr>
      <vt:lpstr>Oxygen</vt:lpstr>
      <vt:lpstr>Times New Roman</vt:lpstr>
      <vt:lpstr>Trebuchet MS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Често срещани грешки в процеса на отчитане</vt:lpstr>
      <vt:lpstr>Ръчна промяна на отчетния период и включване на разходи, които надвишават предварително определения отчетен период</vt:lpstr>
      <vt:lpstr>Невключване на всички налични сертификати за ПНК във финансовия отчет на проекта</vt:lpstr>
      <vt:lpstr>Неправилно попълване на раздел "Принос и прогноза".</vt:lpstr>
      <vt:lpstr>Партньорски доклад-1 Чести грешки</vt:lpstr>
      <vt:lpstr>Партньорски доклад -2 Чести грешки</vt:lpstr>
      <vt:lpstr>Партньорски доклад -1 Чести грешки</vt:lpstr>
      <vt:lpstr>Партньорски доклад-2 Чести грешки</vt:lpstr>
      <vt:lpstr>PowerPoint Presentation</vt:lpstr>
      <vt:lpstr>PowerPoint Presentation</vt:lpstr>
      <vt:lpstr>PowerPoint Presentation</vt:lpstr>
      <vt:lpstr>Изходни индикатори – Чести грешки</vt:lpstr>
      <vt:lpstr>Изходни индикатори – Чести грешки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Slavena ZHELEVA</cp:lastModifiedBy>
  <cp:revision>1045</cp:revision>
  <cp:lastPrinted>2019-11-14T08:52:19Z</cp:lastPrinted>
  <dcterms:created xsi:type="dcterms:W3CDTF">2007-11-21T13:10:07Z</dcterms:created>
  <dcterms:modified xsi:type="dcterms:W3CDTF">2021-11-03T12:41:23Z</dcterms:modified>
</cp:coreProperties>
</file>