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442" r:id="rId2"/>
    <p:sldId id="446" r:id="rId3"/>
    <p:sldId id="457" r:id="rId4"/>
    <p:sldId id="456" r:id="rId5"/>
    <p:sldId id="429" r:id="rId6"/>
    <p:sldId id="448" r:id="rId7"/>
    <p:sldId id="458" r:id="rId8"/>
    <p:sldId id="452" r:id="rId9"/>
    <p:sldId id="451" r:id="rId10"/>
    <p:sldId id="459" r:id="rId11"/>
    <p:sldId id="460" r:id="rId12"/>
    <p:sldId id="453" r:id="rId13"/>
    <p:sldId id="454" r:id="rId14"/>
    <p:sldId id="455" r:id="rId15"/>
    <p:sldId id="461" r:id="rId16"/>
    <p:sldId id="449" r:id="rId17"/>
  </p:sldIdLst>
  <p:sldSz cx="9144000" cy="6858000" type="screen4x3"/>
  <p:notesSz cx="6797675" cy="9926638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60" userDrawn="1">
          <p15:clr>
            <a:srgbClr val="A4A3A4"/>
          </p15:clr>
        </p15:guide>
        <p15:guide id="2" pos="2178" userDrawn="1">
          <p15:clr>
            <a:srgbClr val="A4A3A4"/>
          </p15:clr>
        </p15:guide>
        <p15:guide id="3" orient="horz" pos="3127" userDrawn="1">
          <p15:clr>
            <a:srgbClr val="A4A3A4"/>
          </p15:clr>
        </p15:guide>
        <p15:guide id="4" pos="2142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CC00"/>
    <a:srgbClr val="FC2812"/>
    <a:srgbClr val="003366"/>
    <a:srgbClr val="BCCF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070" autoAdjust="0"/>
  </p:normalViewPr>
  <p:slideViewPr>
    <p:cSldViewPr>
      <p:cViewPr varScale="1">
        <p:scale>
          <a:sx n="84" d="100"/>
          <a:sy n="84" d="100"/>
        </p:scale>
        <p:origin x="1382" y="8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5016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7" d="100"/>
          <a:sy n="57" d="100"/>
        </p:scale>
        <p:origin x="-2460" y="-84"/>
      </p:cViewPr>
      <p:guideLst>
        <p:guide orient="horz" pos="3160"/>
        <p:guide pos="2178"/>
        <p:guide orient="horz" pos="3127"/>
        <p:guide pos="2142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4"/>
            <a:ext cx="2945554" cy="495613"/>
          </a:xfrm>
          <a:prstGeom prst="rect">
            <a:avLst/>
          </a:prstGeom>
        </p:spPr>
        <p:txBody>
          <a:bodyPr vert="horz" lIns="91108" tIns="45555" rIns="91108" bIns="45555" rtlCol="0"/>
          <a:lstStyle>
            <a:lvl1pPr algn="l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532" y="4"/>
            <a:ext cx="2945554" cy="495613"/>
          </a:xfrm>
          <a:prstGeom prst="rect">
            <a:avLst/>
          </a:prstGeom>
        </p:spPr>
        <p:txBody>
          <a:bodyPr vert="horz" lIns="91108" tIns="45555" rIns="91108" bIns="45555" rtlCol="0"/>
          <a:lstStyle>
            <a:lvl1pPr algn="r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755070D7-6F45-4867-8562-F18679E49EE9}" type="datetimeFigureOut">
              <a:rPr lang="ro-RO"/>
              <a:pPr>
                <a:defRPr/>
              </a:pPr>
              <a:t>14.11.2019</a:t>
            </a:fld>
            <a:endParaRPr lang="ro-R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9429"/>
            <a:ext cx="2945554" cy="495613"/>
          </a:xfrm>
          <a:prstGeom prst="rect">
            <a:avLst/>
          </a:prstGeom>
        </p:spPr>
        <p:txBody>
          <a:bodyPr vert="horz" lIns="91108" tIns="45555" rIns="91108" bIns="45555" rtlCol="0" anchor="b"/>
          <a:lstStyle>
            <a:lvl1pPr algn="l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o-R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532" y="9429429"/>
            <a:ext cx="2945554" cy="495613"/>
          </a:xfrm>
          <a:prstGeom prst="rect">
            <a:avLst/>
          </a:prstGeom>
        </p:spPr>
        <p:txBody>
          <a:bodyPr vert="horz" lIns="91108" tIns="45555" rIns="91108" bIns="45555" rtlCol="0" anchor="b"/>
          <a:lstStyle>
            <a:lvl1pPr algn="r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3B18BE95-9A24-4AA0-A21D-6F5EBCB54953}" type="slidenum">
              <a:rPr lang="ro-RO"/>
              <a:pPr>
                <a:defRPr/>
              </a:pPr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261362516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4"/>
            <a:ext cx="2945554" cy="495613"/>
          </a:xfrm>
          <a:prstGeom prst="rect">
            <a:avLst/>
          </a:prstGeom>
        </p:spPr>
        <p:txBody>
          <a:bodyPr vert="horz" lIns="91108" tIns="45555" rIns="91108" bIns="45555" rtlCol="0"/>
          <a:lstStyle>
            <a:lvl1pPr algn="l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532" y="4"/>
            <a:ext cx="2945554" cy="495613"/>
          </a:xfrm>
          <a:prstGeom prst="rect">
            <a:avLst/>
          </a:prstGeom>
        </p:spPr>
        <p:txBody>
          <a:bodyPr vert="horz" lIns="91108" tIns="45555" rIns="91108" bIns="45555" rtlCol="0"/>
          <a:lstStyle>
            <a:lvl1pPr algn="r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1513F57D-D02A-4DF3-828D-8246D1119CE6}" type="datetimeFigureOut">
              <a:rPr lang="ro-RO"/>
              <a:pPr>
                <a:defRPr/>
              </a:pPr>
              <a:t>14.11.2019</a:t>
            </a:fld>
            <a:endParaRPr lang="ro-RO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14400" y="744538"/>
            <a:ext cx="4968875" cy="3727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108" tIns="45555" rIns="91108" bIns="45555" rtlCol="0" anchor="ctr"/>
          <a:lstStyle/>
          <a:p>
            <a:pPr lvl="0"/>
            <a:endParaRPr lang="ro-RO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133" y="4716314"/>
            <a:ext cx="5439412" cy="4465309"/>
          </a:xfrm>
          <a:prstGeom prst="rect">
            <a:avLst/>
          </a:prstGeom>
        </p:spPr>
        <p:txBody>
          <a:bodyPr vert="horz" lIns="91108" tIns="45555" rIns="91108" bIns="45555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ro-RO" noProof="0" smtClean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9429"/>
            <a:ext cx="2945554" cy="495613"/>
          </a:xfrm>
          <a:prstGeom prst="rect">
            <a:avLst/>
          </a:prstGeom>
        </p:spPr>
        <p:txBody>
          <a:bodyPr vert="horz" lIns="91108" tIns="45555" rIns="91108" bIns="45555" rtlCol="0" anchor="b"/>
          <a:lstStyle>
            <a:lvl1pPr algn="l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o-R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532" y="9429429"/>
            <a:ext cx="2945554" cy="495613"/>
          </a:xfrm>
          <a:prstGeom prst="rect">
            <a:avLst/>
          </a:prstGeom>
        </p:spPr>
        <p:txBody>
          <a:bodyPr vert="horz" lIns="91108" tIns="45555" rIns="91108" bIns="45555" rtlCol="0" anchor="b"/>
          <a:lstStyle>
            <a:lvl1pPr algn="r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0B04A4B7-F955-4CD1-A2AB-A0E9A51EB12E}" type="slidenum">
              <a:rPr lang="ro-RO"/>
              <a:pPr>
                <a:defRPr/>
              </a:pPr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85264013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14400" y="744538"/>
            <a:ext cx="4968875" cy="372745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6386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o-RO" smtClean="0"/>
          </a:p>
        </p:txBody>
      </p:sp>
    </p:spTree>
    <p:extLst>
      <p:ext uri="{BB962C8B-B14F-4D97-AF65-F5344CB8AC3E}">
        <p14:creationId xmlns:p14="http://schemas.microsoft.com/office/powerpoint/2010/main" val="291063901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14400" y="744538"/>
            <a:ext cx="4968875" cy="372745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434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o-RO" smtClean="0"/>
          </a:p>
        </p:txBody>
      </p:sp>
    </p:spTree>
    <p:extLst>
      <p:ext uri="{BB962C8B-B14F-4D97-AF65-F5344CB8AC3E}">
        <p14:creationId xmlns:p14="http://schemas.microsoft.com/office/powerpoint/2010/main" val="383309492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14400" y="744538"/>
            <a:ext cx="4968875" cy="372745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434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o-RO" smtClean="0"/>
          </a:p>
        </p:txBody>
      </p:sp>
    </p:spTree>
    <p:extLst>
      <p:ext uri="{BB962C8B-B14F-4D97-AF65-F5344CB8AC3E}">
        <p14:creationId xmlns:p14="http://schemas.microsoft.com/office/powerpoint/2010/main" val="317974345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14400" y="744538"/>
            <a:ext cx="4968875" cy="372745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434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o-RO" smtClean="0"/>
          </a:p>
        </p:txBody>
      </p:sp>
    </p:spTree>
    <p:extLst>
      <p:ext uri="{BB962C8B-B14F-4D97-AF65-F5344CB8AC3E}">
        <p14:creationId xmlns:p14="http://schemas.microsoft.com/office/powerpoint/2010/main" val="295566006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14400" y="744538"/>
            <a:ext cx="4968875" cy="372745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434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o-RO" smtClean="0"/>
          </a:p>
        </p:txBody>
      </p:sp>
    </p:spTree>
    <p:extLst>
      <p:ext uri="{BB962C8B-B14F-4D97-AF65-F5344CB8AC3E}">
        <p14:creationId xmlns:p14="http://schemas.microsoft.com/office/powerpoint/2010/main" val="15132498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14400" y="744538"/>
            <a:ext cx="4968875" cy="372745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434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o-RO" smtClean="0"/>
          </a:p>
        </p:txBody>
      </p:sp>
    </p:spTree>
    <p:extLst>
      <p:ext uri="{BB962C8B-B14F-4D97-AF65-F5344CB8AC3E}">
        <p14:creationId xmlns:p14="http://schemas.microsoft.com/office/powerpoint/2010/main" val="109868061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14400" y="744538"/>
            <a:ext cx="4968875" cy="372745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434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o-RO" smtClean="0"/>
          </a:p>
        </p:txBody>
      </p:sp>
    </p:spTree>
    <p:extLst>
      <p:ext uri="{BB962C8B-B14F-4D97-AF65-F5344CB8AC3E}">
        <p14:creationId xmlns:p14="http://schemas.microsoft.com/office/powerpoint/2010/main" val="139898513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14400" y="744538"/>
            <a:ext cx="4968875" cy="372745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434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o-RO" dirty="0" smtClean="0"/>
          </a:p>
        </p:txBody>
      </p:sp>
    </p:spTree>
    <p:extLst>
      <p:ext uri="{BB962C8B-B14F-4D97-AF65-F5344CB8AC3E}">
        <p14:creationId xmlns:p14="http://schemas.microsoft.com/office/powerpoint/2010/main" val="268586860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14400" y="744538"/>
            <a:ext cx="4968875" cy="372745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434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o-RO" smtClean="0"/>
          </a:p>
        </p:txBody>
      </p:sp>
    </p:spTree>
    <p:extLst>
      <p:ext uri="{BB962C8B-B14F-4D97-AF65-F5344CB8AC3E}">
        <p14:creationId xmlns:p14="http://schemas.microsoft.com/office/powerpoint/2010/main" val="77396940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14400" y="744538"/>
            <a:ext cx="4968875" cy="372745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434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o-RO" smtClean="0"/>
          </a:p>
        </p:txBody>
      </p:sp>
    </p:spTree>
    <p:extLst>
      <p:ext uri="{BB962C8B-B14F-4D97-AF65-F5344CB8AC3E}">
        <p14:creationId xmlns:p14="http://schemas.microsoft.com/office/powerpoint/2010/main" val="340468282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14400" y="744538"/>
            <a:ext cx="4968875" cy="372745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434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o-RO" smtClean="0"/>
          </a:p>
        </p:txBody>
      </p:sp>
    </p:spTree>
    <p:extLst>
      <p:ext uri="{BB962C8B-B14F-4D97-AF65-F5344CB8AC3E}">
        <p14:creationId xmlns:p14="http://schemas.microsoft.com/office/powerpoint/2010/main" val="161828649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14400" y="744538"/>
            <a:ext cx="4968875" cy="372745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434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o-RO" smtClean="0"/>
          </a:p>
        </p:txBody>
      </p:sp>
    </p:spTree>
    <p:extLst>
      <p:ext uri="{BB962C8B-B14F-4D97-AF65-F5344CB8AC3E}">
        <p14:creationId xmlns:p14="http://schemas.microsoft.com/office/powerpoint/2010/main" val="31834529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14400" y="744538"/>
            <a:ext cx="4968875" cy="372745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434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o-RO" smtClean="0"/>
          </a:p>
        </p:txBody>
      </p:sp>
    </p:spTree>
    <p:extLst>
      <p:ext uri="{BB962C8B-B14F-4D97-AF65-F5344CB8AC3E}">
        <p14:creationId xmlns:p14="http://schemas.microsoft.com/office/powerpoint/2010/main" val="356181214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14400" y="744538"/>
            <a:ext cx="4968875" cy="372745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434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o-RO" smtClean="0"/>
          </a:p>
        </p:txBody>
      </p:sp>
    </p:spTree>
    <p:extLst>
      <p:ext uri="{BB962C8B-B14F-4D97-AF65-F5344CB8AC3E}">
        <p14:creationId xmlns:p14="http://schemas.microsoft.com/office/powerpoint/2010/main" val="392056610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14400" y="744538"/>
            <a:ext cx="4968875" cy="372745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434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o-RO" smtClean="0"/>
          </a:p>
        </p:txBody>
      </p:sp>
    </p:spTree>
    <p:extLst>
      <p:ext uri="{BB962C8B-B14F-4D97-AF65-F5344CB8AC3E}">
        <p14:creationId xmlns:p14="http://schemas.microsoft.com/office/powerpoint/2010/main" val="247999338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14400" y="744538"/>
            <a:ext cx="4968875" cy="372745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434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o-RO" smtClean="0"/>
          </a:p>
        </p:txBody>
      </p:sp>
    </p:spTree>
    <p:extLst>
      <p:ext uri="{BB962C8B-B14F-4D97-AF65-F5344CB8AC3E}">
        <p14:creationId xmlns:p14="http://schemas.microsoft.com/office/powerpoint/2010/main" val="263159627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57EE49-B334-42FB-8B2B-8EA23E794D1F}" type="datetimeFigureOut">
              <a:rPr lang="en-US"/>
              <a:pPr>
                <a:defRPr/>
              </a:pPr>
              <a:t>14-Nov-19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73A724-C9A4-4D8A-B51C-E0556B74FAF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61BBBD-D0B9-43CA-B1D4-FF01DB57A5EF}" type="datetimeFigureOut">
              <a:rPr lang="en-US"/>
              <a:pPr>
                <a:defRPr/>
              </a:pPr>
              <a:t>14-Nov-19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43D612-41B1-4A4D-82F0-4559A58C412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15E5BE-068A-43DC-B0FE-10C7ED041FBF}" type="datetimeFigureOut">
              <a:rPr lang="en-US"/>
              <a:pPr>
                <a:defRPr/>
              </a:pPr>
              <a:t>14-Nov-19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5DB198-287B-45DF-841A-47D85C88596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1D4B09-AB38-4386-BE00-3A3B2DA94E62}" type="datetimeFigureOut">
              <a:rPr lang="en-US"/>
              <a:pPr>
                <a:defRPr/>
              </a:pPr>
              <a:t>14-Nov-19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3A5E37-44CB-42F2-8E2E-23B311DCC08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34DD5F-F430-4084-9DA2-C8EEB8DC3A7B}" type="datetimeFigureOut">
              <a:rPr lang="en-US"/>
              <a:pPr>
                <a:defRPr/>
              </a:pPr>
              <a:t>14-Nov-19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DDAB04-5EC9-4E2F-839D-B67F822F31E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1A93F7-573A-4FDF-B1F4-51087175C1E2}" type="datetimeFigureOut">
              <a:rPr lang="en-US"/>
              <a:pPr>
                <a:defRPr/>
              </a:pPr>
              <a:t>14-Nov-19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7CEB0A-6571-4138-A4A4-B863B1FF2C6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06D615-AE49-4C8E-8E0F-671A9A4CF8CE}" type="datetimeFigureOut">
              <a:rPr lang="en-US"/>
              <a:pPr>
                <a:defRPr/>
              </a:pPr>
              <a:t>14-Nov-19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46532D-B66C-4E23-B9A3-1CAD12B3687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C9CF08-5D30-443F-B3E0-4F851ED8A57E}" type="datetimeFigureOut">
              <a:rPr lang="en-US"/>
              <a:pPr>
                <a:defRPr/>
              </a:pPr>
              <a:t>14-Nov-19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C70BE1-0F57-414C-95EF-27C907EDFEC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C83669-06F3-4AA2-8DC4-AB5A70213BEB}" type="datetimeFigureOut">
              <a:rPr lang="en-US"/>
              <a:pPr>
                <a:defRPr/>
              </a:pPr>
              <a:t>14-Nov-19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0CBBBA-B36D-4C95-B115-FF5CE8FE09F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4A2BB0-BE66-441C-A426-9BB3EDFA3111}" type="datetimeFigureOut">
              <a:rPr lang="en-US"/>
              <a:pPr>
                <a:defRPr/>
              </a:pPr>
              <a:t>14-Nov-19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896C3E-548B-4066-9B4E-0E0B3BD01F3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4CA149-A2D3-4C09-90E2-62B6DE6F99F3}" type="datetimeFigureOut">
              <a:rPr lang="en-US"/>
              <a:pPr>
                <a:defRPr/>
              </a:pPr>
              <a:t>14-Nov-19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36C329-397D-4E26-BF63-0361B7209D6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E047E911-CD16-44AC-A4AD-592B35027E3E}" type="datetimeFigureOut">
              <a:rPr lang="en-US"/>
              <a:pPr>
                <a:defRPr/>
              </a:pPr>
              <a:t>14-Nov-19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1E1F09D9-480D-4A86-93AE-D15555D61F3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png"/><Relationship Id="rId4" Type="http://schemas.openxmlformats.org/officeDocument/2006/relationships/hyperlink" Target="http://www.interregrobg.eu/" TargetMode="Externa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4.png"/><Relationship Id="rId7" Type="http://schemas.openxmlformats.org/officeDocument/2006/relationships/image" Target="../media/image1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6.jpeg"/><Relationship Id="rId4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4.png"/><Relationship Id="rId7" Type="http://schemas.openxmlformats.org/officeDocument/2006/relationships/image" Target="../media/image20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6.jpeg"/><Relationship Id="rId4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jpeg"/><Relationship Id="rId13" Type="http://schemas.openxmlformats.org/officeDocument/2006/relationships/image" Target="../media/image27.png"/><Relationship Id="rId3" Type="http://schemas.openxmlformats.org/officeDocument/2006/relationships/image" Target="../media/image4.png"/><Relationship Id="rId7" Type="http://schemas.openxmlformats.org/officeDocument/2006/relationships/image" Target="../media/image21.jpeg"/><Relationship Id="rId12" Type="http://schemas.openxmlformats.org/officeDocument/2006/relationships/image" Target="../media/image26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11" Type="http://schemas.openxmlformats.org/officeDocument/2006/relationships/image" Target="../media/image25.png"/><Relationship Id="rId5" Type="http://schemas.openxmlformats.org/officeDocument/2006/relationships/image" Target="../media/image6.jpeg"/><Relationship Id="rId15" Type="http://schemas.openxmlformats.org/officeDocument/2006/relationships/image" Target="../media/image8.png"/><Relationship Id="rId10" Type="http://schemas.openxmlformats.org/officeDocument/2006/relationships/image" Target="../media/image24.jpeg"/><Relationship Id="rId4" Type="http://schemas.openxmlformats.org/officeDocument/2006/relationships/image" Target="../media/image5.png"/><Relationship Id="rId9" Type="http://schemas.openxmlformats.org/officeDocument/2006/relationships/image" Target="../media/image23.jpeg"/><Relationship Id="rId14" Type="http://schemas.openxmlformats.org/officeDocument/2006/relationships/image" Target="../media/image28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hyperlink" Target="http://www.interreg.eu/" TargetMode="External"/><Relationship Id="rId7" Type="http://schemas.openxmlformats.org/officeDocument/2006/relationships/image" Target="../media/image6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hyperlink" Target="http://www.interregrobg.eu/" TargetMode="External"/><Relationship Id="rId9" Type="http://schemas.openxmlformats.org/officeDocument/2006/relationships/image" Target="../media/image8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Document.docx"/><Relationship Id="rId3" Type="http://schemas.openxmlformats.org/officeDocument/2006/relationships/notesSlide" Target="../notesSlides/notesSlide14.xml"/><Relationship Id="rId7" Type="http://schemas.openxmlformats.org/officeDocument/2006/relationships/image" Target="../media/image13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6.jpeg"/><Relationship Id="rId5" Type="http://schemas.openxmlformats.org/officeDocument/2006/relationships/image" Target="../media/image5.png"/><Relationship Id="rId10" Type="http://schemas.openxmlformats.org/officeDocument/2006/relationships/image" Target="../media/image30.jpeg"/><Relationship Id="rId4" Type="http://schemas.openxmlformats.org/officeDocument/2006/relationships/image" Target="../media/image4.png"/><Relationship Id="rId9" Type="http://schemas.openxmlformats.org/officeDocument/2006/relationships/image" Target="../media/image29.emf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hyperlink" Target="http://interregrobg.eu/en/rules-of-implementation/templates.html" TargetMode="External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e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9" Type="http://schemas.openxmlformats.org/officeDocument/2006/relationships/image" Target="../media/image8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jpeg"/><Relationship Id="rId3" Type="http://schemas.openxmlformats.org/officeDocument/2006/relationships/hyperlink" Target="http://www.interregrobg.eu/" TargetMode="External"/><Relationship Id="rId7" Type="http://schemas.openxmlformats.org/officeDocument/2006/relationships/image" Target="../media/image34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33.jpg"/><Relationship Id="rId4" Type="http://schemas.openxmlformats.org/officeDocument/2006/relationships/image" Target="../media/image32.png"/><Relationship Id="rId9" Type="http://schemas.openxmlformats.org/officeDocument/2006/relationships/image" Target="../media/image36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4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png"/><Relationship Id="rId5" Type="http://schemas.openxmlformats.org/officeDocument/2006/relationships/image" Target="../media/image6.jpe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4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png"/><Relationship Id="rId5" Type="http://schemas.openxmlformats.org/officeDocument/2006/relationships/image" Target="../media/image6.jpe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4.pn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png"/><Relationship Id="rId5" Type="http://schemas.openxmlformats.org/officeDocument/2006/relationships/image" Target="../media/image6.jpeg"/><Relationship Id="rId4" Type="http://schemas.openxmlformats.org/officeDocument/2006/relationships/image" Target="../media/image5.png"/><Relationship Id="rId9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eg"/><Relationship Id="rId5" Type="http://schemas.openxmlformats.org/officeDocument/2006/relationships/image" Target="../media/image12.png"/><Relationship Id="rId4" Type="http://schemas.openxmlformats.org/officeDocument/2006/relationships/image" Target="../media/image5.png"/><Relationship Id="rId9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4.png"/><Relationship Id="rId7" Type="http://schemas.openxmlformats.org/officeDocument/2006/relationships/image" Target="../media/image1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6.jpeg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4.png"/><Relationship Id="rId7" Type="http://schemas.openxmlformats.org/officeDocument/2006/relationships/image" Target="../media/image1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6.jpeg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4.png"/><Relationship Id="rId7" Type="http://schemas.openxmlformats.org/officeDocument/2006/relationships/image" Target="../media/image1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6.jpeg"/><Relationship Id="rId4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4.png"/><Relationship Id="rId7" Type="http://schemas.openxmlformats.org/officeDocument/2006/relationships/image" Target="../media/image1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6.jpeg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2"/>
          <p:cNvSpPr>
            <a:spLocks noChangeArrowheads="1"/>
          </p:cNvSpPr>
          <p:nvPr/>
        </p:nvSpPr>
        <p:spPr bwMode="auto">
          <a:xfrm>
            <a:off x="6858000" y="228600"/>
            <a:ext cx="1905000" cy="9906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o-RO" dirty="0">
              <a:solidFill>
                <a:srgbClr val="000000"/>
              </a:solidFill>
            </a:endParaRPr>
          </a:p>
        </p:txBody>
      </p:sp>
      <p:sp>
        <p:nvSpPr>
          <p:cNvPr id="15363" name="Rectangle 2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o-RO" dirty="0">
              <a:solidFill>
                <a:srgbClr val="000000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376518" y="1681008"/>
            <a:ext cx="8229600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itchFamily="34" charset="0"/>
              </a:rPr>
              <a:t>INTERREG V-A Romania-Bulgaria</a:t>
            </a:r>
          </a:p>
          <a:p>
            <a:pPr algn="ctr"/>
            <a:r>
              <a:rPr lang="en-US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itchFamily="34" charset="0"/>
              </a:rPr>
              <a:t>Programme </a:t>
            </a:r>
            <a:endParaRPr lang="ro-RO" sz="24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rebuchet MS" pitchFamily="34" charset="0"/>
            </a:endParaRPr>
          </a:p>
          <a:p>
            <a:pPr algn="ctr"/>
            <a:endParaRPr lang="ro-RO" sz="20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rebuchet MS" pitchFamily="34" charset="0"/>
            </a:endParaRPr>
          </a:p>
          <a:p>
            <a:pPr algn="ctr"/>
            <a:r>
              <a:rPr lang="it-IT" sz="3200" b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itchFamily="34" charset="0"/>
              </a:rPr>
              <a:t>Information and publicity measures</a:t>
            </a:r>
            <a:endParaRPr lang="it-IT" sz="3200" b="1" dirty="0">
              <a:solidFill>
                <a:schemeClr val="tx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rebuchet MS" pitchFamily="34" charset="0"/>
            </a:endParaRPr>
          </a:p>
          <a:p>
            <a:pPr algn="ctr"/>
            <a:endParaRPr lang="it-IT" sz="3600" b="1" dirty="0" smtClean="0">
              <a:solidFill>
                <a:schemeClr val="tx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rebuchet MS" pitchFamily="34" charset="0"/>
            </a:endParaRPr>
          </a:p>
          <a:p>
            <a:pPr algn="ctr"/>
            <a:endParaRPr lang="en-US" sz="20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rebuchet MS" pitchFamily="34" charset="0"/>
            </a:endParaRPr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6858000" y="228600"/>
            <a:ext cx="1905000" cy="9906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o-RO" dirty="0">
              <a:solidFill>
                <a:srgbClr val="000000"/>
              </a:solidFill>
            </a:endParaRPr>
          </a:p>
        </p:txBody>
      </p:sp>
      <p:sp>
        <p:nvSpPr>
          <p:cNvPr id="13" name="Rectangle 2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o-RO" dirty="0">
              <a:solidFill>
                <a:srgbClr val="000000"/>
              </a:solidFill>
            </a:endParaRPr>
          </a:p>
        </p:txBody>
      </p:sp>
      <p:sp>
        <p:nvSpPr>
          <p:cNvPr id="1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70160" y="4752200"/>
            <a:ext cx="2403680" cy="1095568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224118" y="6246203"/>
            <a:ext cx="85344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o-RO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itchFamily="34" charset="0"/>
                <a:hlinkClick r:id="rId4"/>
              </a:rPr>
              <a:t>www.interregrobg.eu</a:t>
            </a:r>
            <a:r>
              <a:rPr lang="ro-RO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itchFamily="34" charset="0"/>
              </a:rPr>
              <a:t> </a:t>
            </a:r>
            <a:endParaRPr lang="en-US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rebuchet MS" pitchFamily="34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20264" y="256550"/>
            <a:ext cx="8303472" cy="981541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>
          <a:xfrm>
            <a:off x="2205318" y="3757663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pPr algn="ctr"/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itchFamily="34" charset="0"/>
              </a:rPr>
              <a:t>18</a:t>
            </a:r>
            <a:r>
              <a:rPr lang="en-US" b="1" baseline="30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itchFamily="34" charset="0"/>
              </a:rPr>
              <a:t>th</a:t>
            </a: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itchFamily="34" charset="0"/>
              </a:rPr>
              <a:t> November 2019</a:t>
            </a:r>
            <a:r>
              <a:rPr lang="ro-RO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itchFamily="34" charset="0"/>
              </a:rPr>
              <a:t>, </a:t>
            </a: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itchFamily="34" charset="0"/>
              </a:rPr>
              <a:t>Montana</a:t>
            </a:r>
            <a:r>
              <a:rPr lang="ro-RO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itchFamily="34" charset="0"/>
              </a:rPr>
              <a:t>, </a:t>
            </a: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itchFamily="34" charset="0"/>
              </a:rPr>
              <a:t>Bulgaria</a:t>
            </a:r>
            <a:endParaRPr lang="ro-RO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rebuchet MS" pitchFamily="34" charset="0"/>
            </a:endParaRPr>
          </a:p>
          <a:p>
            <a:pPr algn="ctr"/>
            <a:endParaRPr lang="ro-RO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rebuchet MS" pitchFamily="34" charset="0"/>
            </a:endParaRPr>
          </a:p>
          <a:p>
            <a:pPr algn="ctr"/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itchFamily="34" charset="0"/>
              </a:rPr>
              <a:t>19</a:t>
            </a:r>
            <a:r>
              <a:rPr lang="en-US" b="1" baseline="30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itchFamily="34" charset="0"/>
              </a:rPr>
              <a:t>th</a:t>
            </a: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itchFamily="34" charset="0"/>
              </a:rPr>
              <a:t> November </a:t>
            </a:r>
            <a:r>
              <a:rPr lang="ro-RO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itchFamily="34" charset="0"/>
              </a:rPr>
              <a:t>2019, </a:t>
            </a: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itchFamily="34" charset="0"/>
              </a:rPr>
              <a:t>Giurgiu, Romania</a:t>
            </a:r>
          </a:p>
        </p:txBody>
      </p:sp>
    </p:spTree>
    <p:extLst>
      <p:ext uri="{BB962C8B-B14F-4D97-AF65-F5344CB8AC3E}">
        <p14:creationId xmlns:p14="http://schemas.microsoft.com/office/powerpoint/2010/main" val="373764917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1070">
        <p15:prstTrans prst="peelOff"/>
      </p:transition>
    </mc:Choice>
    <mc:Fallback xmlns="">
      <p:transition spd="slow" advTm="107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7165468" y="125365"/>
            <a:ext cx="1651379" cy="7481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4800" y="245482"/>
            <a:ext cx="1188891" cy="867412"/>
          </a:xfrm>
          <a:prstGeom prst="rect">
            <a:avLst/>
          </a:prstGeom>
        </p:spPr>
      </p:pic>
      <p:pic>
        <p:nvPicPr>
          <p:cNvPr id="11" name="Content Placeholder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266830" y="245481"/>
            <a:ext cx="1075526" cy="8703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293780"/>
            <a:ext cx="2629850" cy="69682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42355" y="5998721"/>
            <a:ext cx="1390008" cy="676715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35" y="1232748"/>
            <a:ext cx="8872232" cy="4109354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224487" y="5998721"/>
            <a:ext cx="737680" cy="7254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260671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>
        <p15:prstTrans prst="peelOff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7165468" y="125365"/>
            <a:ext cx="1651379" cy="7481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4800" y="245482"/>
            <a:ext cx="1188891" cy="867412"/>
          </a:xfrm>
          <a:prstGeom prst="rect">
            <a:avLst/>
          </a:prstGeom>
        </p:spPr>
      </p:pic>
      <p:pic>
        <p:nvPicPr>
          <p:cNvPr id="11" name="Content Placeholder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266830" y="245481"/>
            <a:ext cx="1075526" cy="8703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293780"/>
            <a:ext cx="2629850" cy="69682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42355" y="5998721"/>
            <a:ext cx="1390008" cy="676715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354" y="1144270"/>
            <a:ext cx="8851847" cy="4494454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225145" y="5949949"/>
            <a:ext cx="737680" cy="7254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269746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>
        <p15:prstTrans prst="peelOff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7034" y="1139357"/>
            <a:ext cx="8539812" cy="857262"/>
          </a:xfrm>
        </p:spPr>
        <p:txBody>
          <a:bodyPr/>
          <a:lstStyle/>
          <a:p>
            <a:r>
              <a:rPr lang="en-US" sz="2800" b="1" dirty="0" smtClean="0">
                <a:solidFill>
                  <a:schemeClr val="tx2">
                    <a:lumMod val="75000"/>
                  </a:schemeClr>
                </a:solidFill>
                <a:latin typeface="Trebuchet MS" panose="020B0603020202020204" pitchFamily="34" charset="0"/>
              </a:rPr>
              <a:t>More attention, please!</a:t>
            </a:r>
            <a:r>
              <a:rPr lang="en-US" sz="2800" b="1" dirty="0">
                <a:solidFill>
                  <a:srgbClr val="FF0000"/>
                </a:solidFill>
                <a:latin typeface="Trebuchet MS" panose="020B0603020202020204" pitchFamily="34" charset="0"/>
              </a:rPr>
              <a:t/>
            </a:r>
            <a:br>
              <a:rPr lang="en-US" sz="2800" b="1" dirty="0">
                <a:solidFill>
                  <a:srgbClr val="FF0000"/>
                </a:solidFill>
                <a:latin typeface="Trebuchet MS" panose="020B0603020202020204" pitchFamily="34" charset="0"/>
              </a:rPr>
            </a:br>
            <a:endParaRPr lang="en-US" sz="2800" b="1" dirty="0">
              <a:solidFill>
                <a:srgbClr val="FF0000"/>
              </a:solidFill>
              <a:latin typeface="Trebuchet MS" panose="020B0603020202020204" pitchFamily="34" charset="0"/>
            </a:endParaRPr>
          </a:p>
        </p:txBody>
      </p:sp>
      <p:sp>
        <p:nvSpPr>
          <p:cNvPr id="17410" name="Content Placeholder 1"/>
          <p:cNvSpPr>
            <a:spLocks noGrp="1"/>
          </p:cNvSpPr>
          <p:nvPr>
            <p:ph idx="1"/>
          </p:nvPr>
        </p:nvSpPr>
        <p:spPr>
          <a:xfrm>
            <a:off x="358001" y="1939548"/>
            <a:ext cx="8593525" cy="3810000"/>
          </a:xfrm>
        </p:spPr>
        <p:txBody>
          <a:bodyPr/>
          <a:lstStyle/>
          <a:p>
            <a:pPr marL="0" lvl="0" indent="0" algn="just">
              <a:buNone/>
            </a:pPr>
            <a:r>
              <a:rPr lang="en-US" sz="1800" dirty="0" smtClean="0">
                <a:solidFill>
                  <a:prstClr val="black"/>
                </a:solidFill>
                <a:latin typeface="Trebuchet MS" panose="020B0603020202020204" pitchFamily="34" charset="0"/>
              </a:rPr>
              <a:t>1. Disproportion of logos</a:t>
            </a:r>
            <a:endParaRPr lang="en-US" sz="1800" i="1" dirty="0">
              <a:solidFill>
                <a:prstClr val="black"/>
              </a:solidFill>
              <a:latin typeface="Trebuchet MS" panose="020B0603020202020204" pitchFamily="34" charset="0"/>
            </a:endParaRPr>
          </a:p>
          <a:p>
            <a:pPr marL="0" indent="0" algn="just">
              <a:buNone/>
            </a:pPr>
            <a:endParaRPr lang="en-US" sz="1800" dirty="0" smtClean="0">
              <a:latin typeface="Trebuchet MS" panose="020B0603020202020204" pitchFamily="34" charset="0"/>
            </a:endParaRPr>
          </a:p>
          <a:p>
            <a:pPr marL="0" indent="0" algn="just">
              <a:buNone/>
            </a:pPr>
            <a:endParaRPr lang="en-US" sz="1800" dirty="0">
              <a:latin typeface="Trebuchet MS" panose="020B0603020202020204" pitchFamily="34" charset="0"/>
            </a:endParaRPr>
          </a:p>
          <a:p>
            <a:pPr marL="0" indent="0" algn="just">
              <a:buNone/>
            </a:pPr>
            <a:endParaRPr lang="en-US" sz="1800" dirty="0" smtClean="0">
              <a:latin typeface="Trebuchet MS" panose="020B0603020202020204" pitchFamily="34" charset="0"/>
            </a:endParaRPr>
          </a:p>
          <a:p>
            <a:pPr marL="0" indent="0" algn="just">
              <a:buNone/>
            </a:pPr>
            <a:endParaRPr lang="en-US" sz="1800" dirty="0">
              <a:latin typeface="Trebuchet MS" panose="020B0603020202020204" pitchFamily="34" charset="0"/>
            </a:endParaRPr>
          </a:p>
          <a:p>
            <a:pPr marL="0" indent="0" algn="just">
              <a:buNone/>
            </a:pPr>
            <a:r>
              <a:rPr lang="en-US" sz="1800" dirty="0" smtClean="0">
                <a:latin typeface="Trebuchet MS" panose="020B0603020202020204" pitchFamily="34" charset="0"/>
              </a:rPr>
              <a:t>2. Wrong placing of logos</a:t>
            </a:r>
            <a:endParaRPr lang="ro-RO" sz="1800" dirty="0">
              <a:latin typeface="Trebuchet MS" panose="020B0603020202020204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165468" y="125365"/>
            <a:ext cx="1651379" cy="7481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4800" y="245482"/>
            <a:ext cx="1188891" cy="867412"/>
          </a:xfrm>
          <a:prstGeom prst="rect">
            <a:avLst/>
          </a:prstGeom>
        </p:spPr>
      </p:pic>
      <p:pic>
        <p:nvPicPr>
          <p:cNvPr id="11" name="Content Placeholder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266830" y="245481"/>
            <a:ext cx="1075526" cy="8703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293780"/>
            <a:ext cx="2458904" cy="65152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42355" y="5998721"/>
            <a:ext cx="1390008" cy="676715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7466" y="2240224"/>
            <a:ext cx="1290916" cy="943048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37085" y="2466941"/>
            <a:ext cx="1551993" cy="70706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5122" y="2419561"/>
            <a:ext cx="2309813" cy="612021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36828" y="2410941"/>
            <a:ext cx="1082010" cy="727743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554723" y="4097600"/>
            <a:ext cx="1129870" cy="820754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2209800" y="4157561"/>
            <a:ext cx="1701192" cy="777688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7151673" y="4135789"/>
            <a:ext cx="1190684" cy="799460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4167949" y="4135588"/>
            <a:ext cx="2981414" cy="786653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8213846" y="5949089"/>
            <a:ext cx="737680" cy="7254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335433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>
        <p15:prstTrans prst="peelOff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7035" y="1247324"/>
            <a:ext cx="8539812" cy="857262"/>
          </a:xfrm>
        </p:spPr>
        <p:txBody>
          <a:bodyPr/>
          <a:lstStyle/>
          <a:p>
            <a:r>
              <a:rPr lang="en-US" sz="2800" b="1" dirty="0" smtClean="0">
                <a:solidFill>
                  <a:schemeClr val="tx2">
                    <a:lumMod val="75000"/>
                  </a:schemeClr>
                </a:solidFill>
                <a:latin typeface="Trebuchet MS" panose="020B0603020202020204" pitchFamily="34" charset="0"/>
              </a:rPr>
              <a:t>More attention, please!</a:t>
            </a:r>
            <a:r>
              <a:rPr lang="en-US" sz="2800" b="1" dirty="0">
                <a:solidFill>
                  <a:srgbClr val="FF0000"/>
                </a:solidFill>
                <a:latin typeface="Trebuchet MS" panose="020B0603020202020204" pitchFamily="34" charset="0"/>
              </a:rPr>
              <a:t/>
            </a:r>
            <a:br>
              <a:rPr lang="en-US" sz="2800" b="1" dirty="0">
                <a:solidFill>
                  <a:srgbClr val="FF0000"/>
                </a:solidFill>
                <a:latin typeface="Trebuchet MS" panose="020B0603020202020204" pitchFamily="34" charset="0"/>
              </a:rPr>
            </a:br>
            <a:endParaRPr lang="en-US" sz="2800" b="1" dirty="0">
              <a:solidFill>
                <a:srgbClr val="FF0000"/>
              </a:solidFill>
              <a:latin typeface="Trebuchet MS" panose="020B0603020202020204" pitchFamily="34" charset="0"/>
            </a:endParaRPr>
          </a:p>
        </p:txBody>
      </p:sp>
      <p:sp>
        <p:nvSpPr>
          <p:cNvPr id="17410" name="Content Placeholder 1"/>
          <p:cNvSpPr>
            <a:spLocks noGrp="1"/>
          </p:cNvSpPr>
          <p:nvPr>
            <p:ph idx="1"/>
          </p:nvPr>
        </p:nvSpPr>
        <p:spPr>
          <a:xfrm>
            <a:off x="457200" y="1939548"/>
            <a:ext cx="8494326" cy="3810000"/>
          </a:xfrm>
        </p:spPr>
        <p:txBody>
          <a:bodyPr/>
          <a:lstStyle/>
          <a:p>
            <a:pPr marL="0" lvl="0" indent="0" algn="just">
              <a:buNone/>
            </a:pPr>
            <a:r>
              <a:rPr lang="en-US" sz="1800" dirty="0">
                <a:solidFill>
                  <a:prstClr val="black"/>
                </a:solidFill>
                <a:latin typeface="Trebuchet MS" panose="020B0603020202020204" pitchFamily="34" charset="0"/>
              </a:rPr>
              <a:t>3</a:t>
            </a:r>
            <a:r>
              <a:rPr lang="en-US" sz="1800" dirty="0" smtClean="0">
                <a:solidFill>
                  <a:prstClr val="black"/>
                </a:solidFill>
                <a:latin typeface="Trebuchet MS" panose="020B0603020202020204" pitchFamily="34" charset="0"/>
              </a:rPr>
              <a:t>. Wrongly filled in Programme website</a:t>
            </a:r>
            <a:endParaRPr lang="en-US" sz="1800" i="1" dirty="0">
              <a:solidFill>
                <a:prstClr val="black"/>
              </a:solidFill>
              <a:latin typeface="Trebuchet MS" panose="020B0603020202020204" pitchFamily="34" charset="0"/>
            </a:endParaRPr>
          </a:p>
          <a:p>
            <a:pPr marL="0" indent="0" algn="just">
              <a:buNone/>
            </a:pPr>
            <a:endParaRPr lang="en-US" sz="800" dirty="0" smtClean="0">
              <a:latin typeface="Trebuchet MS" panose="020B0603020202020204" pitchFamily="34" charset="0"/>
            </a:endParaRPr>
          </a:p>
          <a:p>
            <a:pPr marL="0" indent="0" algn="just">
              <a:buNone/>
            </a:pPr>
            <a:r>
              <a:rPr lang="en-US" sz="2800" u="sng" dirty="0" smtClean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anose="020B0603020202020204" pitchFamily="34" charset="0"/>
                <a:hlinkClick r:id="rId3"/>
              </a:rPr>
              <a:t>www.interreg.eu</a:t>
            </a:r>
            <a:r>
              <a:rPr lang="en-US" sz="28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anose="020B0603020202020204" pitchFamily="34" charset="0"/>
              </a:rPr>
              <a:t> </a:t>
            </a:r>
            <a:r>
              <a:rPr lang="en-US" sz="2800" dirty="0" smtClean="0">
                <a:latin typeface="Trebuchet MS" panose="020B0603020202020204" pitchFamily="34" charset="0"/>
              </a:rPr>
              <a:t>instead of </a:t>
            </a:r>
            <a:r>
              <a:rPr lang="en-US" sz="2800" u="sng" dirty="0" smtClean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anose="020B0603020202020204" pitchFamily="34" charset="0"/>
                <a:hlinkClick r:id="rId4"/>
              </a:rPr>
              <a:t>www.interregrobg.eu</a:t>
            </a:r>
            <a:r>
              <a:rPr lang="en-US" sz="2800" u="sng" dirty="0" smtClean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anose="020B0603020202020204" pitchFamily="34" charset="0"/>
              </a:rPr>
              <a:t> </a:t>
            </a:r>
            <a:endParaRPr lang="en-US" sz="2800" u="sng" dirty="0"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rebuchet MS" panose="020B0603020202020204" pitchFamily="34" charset="0"/>
            </a:endParaRPr>
          </a:p>
          <a:p>
            <a:pPr marL="0" indent="0" algn="just">
              <a:buNone/>
            </a:pPr>
            <a:endParaRPr lang="en-US" sz="1100" dirty="0" smtClean="0">
              <a:latin typeface="Trebuchet MS" panose="020B0603020202020204" pitchFamily="34" charset="0"/>
            </a:endParaRPr>
          </a:p>
          <a:p>
            <a:pPr marL="0" indent="0" algn="just">
              <a:buNone/>
            </a:pPr>
            <a:r>
              <a:rPr lang="en-US" sz="1800" dirty="0" smtClean="0">
                <a:latin typeface="Trebuchet MS" panose="020B0603020202020204" pitchFamily="34" charset="0"/>
              </a:rPr>
              <a:t>4. Wrong font used</a:t>
            </a:r>
          </a:p>
          <a:p>
            <a:pPr marL="0" indent="0" algn="just">
              <a:buNone/>
            </a:pPr>
            <a:endParaRPr lang="en-US" sz="1100" dirty="0">
              <a:latin typeface="Trebuchet MS" panose="020B0603020202020204" pitchFamily="34" charset="0"/>
            </a:endParaRPr>
          </a:p>
          <a:p>
            <a:pPr marL="0" indent="0" algn="just">
              <a:buNone/>
            </a:pPr>
            <a:r>
              <a:rPr lang="en-US" sz="2400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anose="020B0603020202020204" pitchFamily="34" charset="0"/>
              </a:rPr>
              <a:t>Times New Roman </a:t>
            </a:r>
            <a:r>
              <a:rPr lang="en-US" sz="1800" dirty="0" smtClean="0">
                <a:latin typeface="Trebuchet MS" panose="020B0603020202020204" pitchFamily="34" charset="0"/>
              </a:rPr>
              <a:t>instead of </a:t>
            </a:r>
            <a:r>
              <a:rPr lang="en-US" sz="2400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anose="020B0603020202020204" pitchFamily="34" charset="0"/>
              </a:rPr>
              <a:t>Trebuchet MS</a:t>
            </a:r>
          </a:p>
          <a:p>
            <a:pPr marL="0" indent="0" algn="just">
              <a:buNone/>
            </a:pPr>
            <a:endParaRPr lang="en-US" sz="1200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rebuchet MS" panose="020B0603020202020204" pitchFamily="34" charset="0"/>
            </a:endParaRPr>
          </a:p>
          <a:p>
            <a:pPr marL="0" indent="0" algn="just">
              <a:buNone/>
            </a:pPr>
            <a:r>
              <a:rPr lang="en-US" sz="1800" dirty="0" smtClean="0">
                <a:latin typeface="Trebuchet MS" panose="020B0603020202020204" pitchFamily="34" charset="0"/>
              </a:rPr>
              <a:t>5. Not indicating the activities on the poster</a:t>
            </a:r>
          </a:p>
          <a:p>
            <a:pPr marL="0" indent="0" algn="just">
              <a:buNone/>
            </a:pPr>
            <a:endParaRPr lang="en-US" sz="1800" dirty="0" smtClean="0">
              <a:latin typeface="Trebuchet MS" panose="020B0603020202020204" pitchFamily="34" charset="0"/>
            </a:endParaRPr>
          </a:p>
          <a:p>
            <a:pPr marL="0" indent="0" algn="just">
              <a:buNone/>
            </a:pPr>
            <a:r>
              <a:rPr lang="en-US" sz="1800" dirty="0" smtClean="0">
                <a:latin typeface="Trebuchet MS" panose="020B0603020202020204" pitchFamily="34" charset="0"/>
              </a:rPr>
              <a:t>6. The link to </a:t>
            </a:r>
            <a:r>
              <a:rPr lang="en-US" sz="1800" dirty="0" err="1" smtClean="0">
                <a:latin typeface="Trebuchet MS" panose="020B0603020202020204" pitchFamily="34" charset="0"/>
              </a:rPr>
              <a:t>programme</a:t>
            </a:r>
            <a:r>
              <a:rPr lang="en-US" sz="1800" dirty="0" smtClean="0">
                <a:latin typeface="Trebuchet MS" panose="020B0603020202020204" pitchFamily="34" charset="0"/>
              </a:rPr>
              <a:t> website is not active on the project website</a:t>
            </a:r>
            <a:endParaRPr lang="ro-RO" sz="1800" dirty="0">
              <a:latin typeface="Trebuchet MS" panose="020B0603020202020204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165468" y="125365"/>
            <a:ext cx="1651379" cy="7481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4800" y="245482"/>
            <a:ext cx="1188891" cy="867412"/>
          </a:xfrm>
          <a:prstGeom prst="rect">
            <a:avLst/>
          </a:prstGeom>
        </p:spPr>
      </p:pic>
      <p:pic>
        <p:nvPicPr>
          <p:cNvPr id="11" name="Content Placeholder 1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266830" y="245481"/>
            <a:ext cx="1075526" cy="8703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293780"/>
            <a:ext cx="2658348" cy="704371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42355" y="5998721"/>
            <a:ext cx="1390008" cy="676715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213846" y="5974334"/>
            <a:ext cx="737680" cy="7254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045614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>
        <p15:prstTrans prst="peelOff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7035" y="1098074"/>
            <a:ext cx="8539812" cy="857262"/>
          </a:xfrm>
        </p:spPr>
        <p:txBody>
          <a:bodyPr/>
          <a:lstStyle/>
          <a:p>
            <a:r>
              <a:rPr lang="en-US" sz="2800" b="1" dirty="0" smtClean="0">
                <a:solidFill>
                  <a:schemeClr val="tx2">
                    <a:lumMod val="75000"/>
                  </a:schemeClr>
                </a:solidFill>
                <a:latin typeface="Trebuchet MS" panose="020B0603020202020204" pitchFamily="34" charset="0"/>
              </a:rPr>
              <a:t>More attention, please!</a:t>
            </a:r>
            <a:r>
              <a:rPr lang="en-US" sz="2800" b="1" dirty="0">
                <a:solidFill>
                  <a:srgbClr val="FF0000"/>
                </a:solidFill>
                <a:latin typeface="Trebuchet MS" panose="020B0603020202020204" pitchFamily="34" charset="0"/>
              </a:rPr>
              <a:t/>
            </a:r>
            <a:br>
              <a:rPr lang="en-US" sz="2800" b="1" dirty="0">
                <a:solidFill>
                  <a:srgbClr val="FF0000"/>
                </a:solidFill>
                <a:latin typeface="Trebuchet MS" panose="020B0603020202020204" pitchFamily="34" charset="0"/>
              </a:rPr>
            </a:br>
            <a:endParaRPr lang="en-US" sz="2800" b="1" dirty="0">
              <a:solidFill>
                <a:srgbClr val="FF0000"/>
              </a:solidFill>
              <a:latin typeface="Trebuchet MS" panose="020B0603020202020204" pitchFamily="34" charset="0"/>
            </a:endParaRPr>
          </a:p>
        </p:txBody>
      </p:sp>
      <p:sp>
        <p:nvSpPr>
          <p:cNvPr id="17410" name="Content Placeholder 1"/>
          <p:cNvSpPr>
            <a:spLocks noGrp="1"/>
          </p:cNvSpPr>
          <p:nvPr>
            <p:ph idx="1"/>
          </p:nvPr>
        </p:nvSpPr>
        <p:spPr>
          <a:xfrm>
            <a:off x="166443" y="1526705"/>
            <a:ext cx="8809171" cy="4537452"/>
          </a:xfrm>
        </p:spPr>
        <p:txBody>
          <a:bodyPr/>
          <a:lstStyle/>
          <a:p>
            <a:pPr marL="0" lvl="0" indent="0" algn="ctr">
              <a:buNone/>
            </a:pPr>
            <a:r>
              <a:rPr lang="en-US" sz="1800" dirty="0" smtClean="0">
                <a:solidFill>
                  <a:prstClr val="black"/>
                </a:solidFill>
                <a:latin typeface="Trebuchet MS" panose="020B0603020202020204" pitchFamily="34" charset="0"/>
              </a:rPr>
              <a:t>7. Using different languages when elaborating a document</a:t>
            </a:r>
          </a:p>
          <a:p>
            <a:pPr marL="0" lvl="0" indent="0" algn="just">
              <a:buNone/>
            </a:pPr>
            <a:endParaRPr lang="en-US" sz="1800" dirty="0">
              <a:solidFill>
                <a:prstClr val="black"/>
              </a:solidFill>
              <a:latin typeface="Trebuchet MS" panose="020B0603020202020204" pitchFamily="34" charset="0"/>
            </a:endParaRPr>
          </a:p>
          <a:p>
            <a:pPr marL="0" lvl="0" indent="0" algn="just">
              <a:buNone/>
            </a:pPr>
            <a:endParaRPr lang="en-US" sz="1800" dirty="0" smtClean="0">
              <a:solidFill>
                <a:prstClr val="black"/>
              </a:solidFill>
              <a:latin typeface="Trebuchet MS" panose="020B0603020202020204" pitchFamily="34" charset="0"/>
            </a:endParaRPr>
          </a:p>
          <a:p>
            <a:pPr marL="0" lvl="0" indent="0" algn="just">
              <a:buNone/>
            </a:pPr>
            <a:endParaRPr lang="en-US" sz="1800" dirty="0">
              <a:solidFill>
                <a:prstClr val="black"/>
              </a:solidFill>
              <a:latin typeface="Trebuchet MS" panose="020B0603020202020204" pitchFamily="34" charset="0"/>
            </a:endParaRPr>
          </a:p>
          <a:p>
            <a:pPr marL="0" lvl="0" indent="0" algn="just">
              <a:buNone/>
            </a:pPr>
            <a:endParaRPr lang="en-US" sz="1800" dirty="0" smtClean="0">
              <a:solidFill>
                <a:prstClr val="black"/>
              </a:solidFill>
              <a:latin typeface="Trebuchet MS" panose="020B0603020202020204" pitchFamily="34" charset="0"/>
            </a:endParaRPr>
          </a:p>
          <a:p>
            <a:pPr marL="0" lvl="0" indent="0" algn="just">
              <a:buNone/>
            </a:pPr>
            <a:endParaRPr lang="en-US" sz="1050" dirty="0">
              <a:solidFill>
                <a:prstClr val="black"/>
              </a:solidFill>
              <a:latin typeface="Trebuchet MS" panose="020B0603020202020204" pitchFamily="34" charset="0"/>
            </a:endParaRPr>
          </a:p>
          <a:p>
            <a:pPr marL="0" lvl="0" indent="0" algn="just">
              <a:buNone/>
            </a:pPr>
            <a:endParaRPr lang="ro-RO" sz="1800" dirty="0" smtClean="0">
              <a:solidFill>
                <a:prstClr val="black"/>
              </a:solidFill>
              <a:latin typeface="Trebuchet MS" panose="020B0603020202020204" pitchFamily="34" charset="0"/>
            </a:endParaRPr>
          </a:p>
          <a:p>
            <a:pPr marL="0" lvl="0" indent="0" algn="just">
              <a:buNone/>
            </a:pPr>
            <a:endParaRPr lang="ro-RO" sz="1800" dirty="0">
              <a:solidFill>
                <a:prstClr val="black"/>
              </a:solidFill>
              <a:latin typeface="Trebuchet MS" panose="020B0603020202020204" pitchFamily="34" charset="0"/>
            </a:endParaRPr>
          </a:p>
          <a:p>
            <a:pPr marL="0" lvl="0" indent="0" algn="just">
              <a:buNone/>
            </a:pPr>
            <a:endParaRPr lang="ro-RO" sz="1800" dirty="0" smtClean="0">
              <a:solidFill>
                <a:prstClr val="black"/>
              </a:solidFill>
              <a:latin typeface="Trebuchet MS" panose="020B0603020202020204" pitchFamily="34" charset="0"/>
            </a:endParaRPr>
          </a:p>
          <a:p>
            <a:pPr marL="0" lvl="0" indent="0" algn="just">
              <a:buNone/>
            </a:pPr>
            <a:endParaRPr lang="en-US" sz="1800" dirty="0">
              <a:solidFill>
                <a:prstClr val="black"/>
              </a:solidFill>
              <a:latin typeface="Trebuchet MS" panose="020B0603020202020204" pitchFamily="34" charset="0"/>
            </a:endParaRPr>
          </a:p>
          <a:p>
            <a:pPr marL="0" lvl="0" indent="0" algn="just">
              <a:buNone/>
            </a:pPr>
            <a:endParaRPr lang="ro-RO" sz="1800" dirty="0">
              <a:latin typeface="Trebuchet MS" panose="020B0603020202020204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165468" y="125365"/>
            <a:ext cx="1651379" cy="7481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4800" y="245482"/>
            <a:ext cx="1188891" cy="867412"/>
          </a:xfrm>
          <a:prstGeom prst="rect">
            <a:avLst/>
          </a:prstGeom>
        </p:spPr>
      </p:pic>
      <p:pic>
        <p:nvPicPr>
          <p:cNvPr id="11" name="Content Placeholder 1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266830" y="245481"/>
            <a:ext cx="1075526" cy="8703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293780"/>
            <a:ext cx="2405659" cy="637417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42355" y="5998721"/>
            <a:ext cx="1390008" cy="676715"/>
          </a:xfrm>
          <a:prstGeom prst="rect">
            <a:avLst/>
          </a:prstGeom>
        </p:spPr>
      </p:pic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81018496"/>
              </p:ext>
            </p:extLst>
          </p:nvPr>
        </p:nvGraphicFramePr>
        <p:xfrm>
          <a:off x="2626660" y="1932952"/>
          <a:ext cx="3617482" cy="482079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9" name="Document" r:id="rId8" imgW="6623213" imgH="8827197" progId="Word.Document.12">
                  <p:embed/>
                </p:oleObj>
              </mc:Choice>
              <mc:Fallback>
                <p:oleObj name="Document" r:id="rId8" imgW="6623213" imgH="8827197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626660" y="1932952"/>
                        <a:ext cx="3617482" cy="4820798"/>
                      </a:xfrm>
                      <a:prstGeom prst="rect">
                        <a:avLst/>
                      </a:prstGeom>
                      <a:ln w="19050">
                        <a:solidFill>
                          <a:schemeClr val="tx1"/>
                        </a:solidFill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" name="Picture 2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3400" y="5998721"/>
            <a:ext cx="740171" cy="7254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585495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>
        <p15:prstTrans prst="peelOff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7035" y="1098074"/>
            <a:ext cx="8539812" cy="857262"/>
          </a:xfrm>
        </p:spPr>
        <p:txBody>
          <a:bodyPr/>
          <a:lstStyle/>
          <a:p>
            <a:r>
              <a:rPr lang="en-US" sz="2800" b="1" dirty="0">
                <a:solidFill>
                  <a:srgbClr val="FF0000"/>
                </a:solidFill>
                <a:latin typeface="Trebuchet MS" panose="020B0603020202020204" pitchFamily="34" charset="0"/>
              </a:rPr>
              <a:t/>
            </a:r>
            <a:br>
              <a:rPr lang="en-US" sz="2800" b="1" dirty="0">
                <a:solidFill>
                  <a:srgbClr val="FF0000"/>
                </a:solidFill>
                <a:latin typeface="Trebuchet MS" panose="020B0603020202020204" pitchFamily="34" charset="0"/>
              </a:rPr>
            </a:br>
            <a:endParaRPr lang="en-US" sz="2800" b="1" dirty="0">
              <a:solidFill>
                <a:srgbClr val="FF0000"/>
              </a:solidFill>
              <a:latin typeface="Trebuchet MS" panose="020B0603020202020204" pitchFamily="34" charset="0"/>
            </a:endParaRPr>
          </a:p>
        </p:txBody>
      </p:sp>
      <p:sp>
        <p:nvSpPr>
          <p:cNvPr id="17410" name="Content Placeholder 1"/>
          <p:cNvSpPr>
            <a:spLocks noGrp="1"/>
          </p:cNvSpPr>
          <p:nvPr>
            <p:ph idx="1"/>
          </p:nvPr>
        </p:nvSpPr>
        <p:spPr>
          <a:xfrm>
            <a:off x="166443" y="1526704"/>
            <a:ext cx="8809171" cy="5331295"/>
          </a:xfrm>
        </p:spPr>
        <p:txBody>
          <a:bodyPr/>
          <a:lstStyle/>
          <a:p>
            <a:pPr marL="0" lvl="0" indent="0" algn="ctr">
              <a:buNone/>
            </a:pPr>
            <a:r>
              <a:rPr lang="en-US" sz="1800" dirty="0" smtClean="0">
                <a:solidFill>
                  <a:prstClr val="black"/>
                </a:solidFill>
                <a:latin typeface="Trebuchet MS" panose="020B0603020202020204" pitchFamily="34" charset="0"/>
              </a:rPr>
              <a:t>Template of List of participants and </a:t>
            </a:r>
            <a:r>
              <a:rPr lang="en-GB" sz="1800" dirty="0">
                <a:latin typeface="Trebuchet MS" panose="020B0603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Information on the rights of individuals regarding the processing of personal data</a:t>
            </a:r>
            <a:r>
              <a:rPr lang="en-US" sz="1800" dirty="0" smtClean="0">
                <a:solidFill>
                  <a:prstClr val="black"/>
                </a:solidFill>
                <a:latin typeface="Trebuchet MS" panose="020B0603020202020204" pitchFamily="34" charset="0"/>
              </a:rPr>
              <a:t>:</a:t>
            </a:r>
          </a:p>
          <a:p>
            <a:pPr marL="0" lvl="0" indent="0" algn="ctr">
              <a:buNone/>
            </a:pPr>
            <a:r>
              <a:rPr lang="en-US" sz="1800" dirty="0" smtClean="0">
                <a:latin typeface="Trebuchet MS" panose="020B0603020202020204" pitchFamily="34" charset="0"/>
                <a:hlinkClick r:id="rId3"/>
              </a:rPr>
              <a:t>http</a:t>
            </a:r>
            <a:r>
              <a:rPr lang="en-US" sz="1800" dirty="0">
                <a:latin typeface="Trebuchet MS" panose="020B0603020202020204" pitchFamily="34" charset="0"/>
                <a:hlinkClick r:id="rId3"/>
              </a:rPr>
              <a:t>://interregrobg.eu/en/rules-of-implementation/templates.html</a:t>
            </a:r>
            <a:endParaRPr lang="en-US" sz="1800" dirty="0">
              <a:solidFill>
                <a:prstClr val="black"/>
              </a:solidFill>
              <a:latin typeface="Trebuchet MS" panose="020B0603020202020204" pitchFamily="34" charset="0"/>
            </a:endParaRPr>
          </a:p>
          <a:p>
            <a:pPr marL="0" lvl="0" indent="0" algn="just">
              <a:buNone/>
            </a:pPr>
            <a:endParaRPr lang="en-US" sz="1800" dirty="0" smtClean="0">
              <a:solidFill>
                <a:prstClr val="black"/>
              </a:solidFill>
              <a:latin typeface="Trebuchet MS" panose="020B0603020202020204" pitchFamily="34" charset="0"/>
            </a:endParaRPr>
          </a:p>
          <a:p>
            <a:pPr marL="0" lvl="0" indent="0" algn="just">
              <a:buNone/>
            </a:pPr>
            <a:endParaRPr lang="en-US" sz="1800" dirty="0">
              <a:solidFill>
                <a:prstClr val="black"/>
              </a:solidFill>
              <a:latin typeface="Trebuchet MS" panose="020B0603020202020204" pitchFamily="34" charset="0"/>
            </a:endParaRPr>
          </a:p>
          <a:p>
            <a:pPr marL="0" lvl="0" indent="0" algn="just">
              <a:buNone/>
            </a:pPr>
            <a:endParaRPr lang="en-US" sz="1800" dirty="0" smtClean="0">
              <a:solidFill>
                <a:prstClr val="black"/>
              </a:solidFill>
              <a:latin typeface="Trebuchet MS" panose="020B0603020202020204" pitchFamily="34" charset="0"/>
            </a:endParaRPr>
          </a:p>
          <a:p>
            <a:pPr marL="0" lvl="0" indent="0" algn="just">
              <a:buNone/>
            </a:pPr>
            <a:endParaRPr lang="en-US" sz="1050" dirty="0">
              <a:solidFill>
                <a:prstClr val="black"/>
              </a:solidFill>
              <a:latin typeface="Trebuchet MS" panose="020B0603020202020204" pitchFamily="34" charset="0"/>
            </a:endParaRPr>
          </a:p>
          <a:p>
            <a:pPr marL="0" lvl="0" indent="0" algn="just">
              <a:buNone/>
            </a:pPr>
            <a:endParaRPr lang="ro-RO" sz="1800" dirty="0" smtClean="0">
              <a:solidFill>
                <a:prstClr val="black"/>
              </a:solidFill>
              <a:latin typeface="Trebuchet MS" panose="020B0603020202020204" pitchFamily="34" charset="0"/>
            </a:endParaRPr>
          </a:p>
          <a:p>
            <a:pPr marL="0" lvl="0" indent="0" algn="just">
              <a:buNone/>
            </a:pPr>
            <a:endParaRPr lang="ro-RO" sz="1800" dirty="0">
              <a:solidFill>
                <a:prstClr val="black"/>
              </a:solidFill>
              <a:latin typeface="Trebuchet MS" panose="020B0603020202020204" pitchFamily="34" charset="0"/>
            </a:endParaRPr>
          </a:p>
          <a:p>
            <a:pPr marL="0" lvl="0" indent="0" algn="just">
              <a:buNone/>
            </a:pPr>
            <a:endParaRPr lang="ro-RO" sz="1800" dirty="0" smtClean="0">
              <a:solidFill>
                <a:prstClr val="black"/>
              </a:solidFill>
              <a:latin typeface="Trebuchet MS" panose="020B0603020202020204" pitchFamily="34" charset="0"/>
            </a:endParaRPr>
          </a:p>
          <a:p>
            <a:pPr marL="0" lvl="0" indent="0" algn="just">
              <a:buNone/>
            </a:pPr>
            <a:endParaRPr lang="en-US" sz="1800" dirty="0">
              <a:solidFill>
                <a:prstClr val="black"/>
              </a:solidFill>
              <a:latin typeface="Trebuchet MS" panose="020B0603020202020204" pitchFamily="34" charset="0"/>
            </a:endParaRPr>
          </a:p>
          <a:p>
            <a:pPr marL="0" lvl="0" indent="0" algn="just">
              <a:buNone/>
            </a:pPr>
            <a:endParaRPr lang="ro-RO" sz="1800" dirty="0">
              <a:latin typeface="Trebuchet MS" panose="020B0603020202020204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165468" y="125365"/>
            <a:ext cx="1651379" cy="7481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4800" y="245482"/>
            <a:ext cx="1188891" cy="867412"/>
          </a:xfrm>
          <a:prstGeom prst="rect">
            <a:avLst/>
          </a:prstGeom>
        </p:spPr>
      </p:pic>
      <p:pic>
        <p:nvPicPr>
          <p:cNvPr id="11" name="Content Placeholder 1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266830" y="245481"/>
            <a:ext cx="1075526" cy="8703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293780"/>
            <a:ext cx="2405659" cy="637417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6354" y="6155030"/>
            <a:ext cx="1390008" cy="676715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604" b="4533"/>
          <a:stretch/>
        </p:blipFill>
        <p:spPr>
          <a:xfrm>
            <a:off x="914400" y="2971800"/>
            <a:ext cx="7405893" cy="31242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320293" y="6106258"/>
            <a:ext cx="737680" cy="7254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723833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>
        <p15:prstTrans prst="peelOff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ctrTitle"/>
          </p:nvPr>
        </p:nvSpPr>
        <p:spPr>
          <a:xfrm>
            <a:off x="723900" y="1976535"/>
            <a:ext cx="7772400" cy="629539"/>
          </a:xfrm>
        </p:spPr>
        <p:txBody>
          <a:bodyPr/>
          <a:lstStyle/>
          <a:p>
            <a:pPr algn="ctr"/>
            <a:r>
              <a:rPr lang="en-US" sz="3600" dirty="0" smtClean="0">
                <a:solidFill>
                  <a:schemeClr val="tx2">
                    <a:lumMod val="50000"/>
                  </a:schemeClr>
                </a:solidFill>
                <a:latin typeface="Trebuchet MS" panose="020B0603020202020204" pitchFamily="34" charset="0"/>
              </a:rPr>
              <a:t>T</a:t>
            </a:r>
            <a:r>
              <a:rPr lang="ro-RO" sz="3600" dirty="0" smtClean="0">
                <a:solidFill>
                  <a:schemeClr val="tx2">
                    <a:lumMod val="50000"/>
                  </a:schemeClr>
                </a:solidFill>
                <a:latin typeface="Trebuchet MS" panose="020B0603020202020204" pitchFamily="34" charset="0"/>
              </a:rPr>
              <a:t>hank you for your attention</a:t>
            </a:r>
            <a:r>
              <a:rPr lang="en-US" sz="3600" dirty="0" smtClean="0">
                <a:solidFill>
                  <a:schemeClr val="tx2">
                    <a:lumMod val="50000"/>
                  </a:schemeClr>
                </a:solidFill>
                <a:latin typeface="Trebuchet MS" panose="020B0603020202020204" pitchFamily="34" charset="0"/>
              </a:rPr>
              <a:t>!</a:t>
            </a:r>
            <a:endParaRPr lang="en-US" sz="3600" dirty="0">
              <a:solidFill>
                <a:schemeClr val="tx2">
                  <a:lumMod val="50000"/>
                </a:schemeClr>
              </a:solidFill>
              <a:latin typeface="Trebuchet MS" panose="020B0603020202020204" pitchFamily="34" charset="0"/>
            </a:endParaRPr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762000" y="5410200"/>
            <a:ext cx="7696200" cy="228600"/>
          </a:xfrm>
        </p:spPr>
        <p:txBody>
          <a:bodyPr/>
          <a:lstStyle/>
          <a:p>
            <a:endParaRPr lang="en-US" sz="1400" dirty="0" smtClean="0">
              <a:latin typeface="Trebuchet MS" panose="020B0603020202020204" pitchFamily="34" charset="0"/>
            </a:endParaRPr>
          </a:p>
          <a:p>
            <a:endParaRPr lang="en-US" sz="1400" dirty="0">
              <a:latin typeface="Trebuchet MS" panose="020B0603020202020204" pitchFamily="34" charset="0"/>
            </a:endParaRPr>
          </a:p>
          <a:p>
            <a:endParaRPr lang="en-US" sz="1400" dirty="0" smtClean="0">
              <a:solidFill>
                <a:schemeClr val="tx1"/>
              </a:solidFill>
              <a:latin typeface="Trebuchet MS" panose="020B0603020202020204" pitchFamily="34" charset="0"/>
            </a:endParaRPr>
          </a:p>
          <a:p>
            <a:r>
              <a:rPr lang="en-US" sz="1400" dirty="0" smtClean="0">
                <a:solidFill>
                  <a:schemeClr val="tx1"/>
                </a:solidFill>
                <a:latin typeface="Trebuchet MS" panose="020B0603020202020204" pitchFamily="34" charset="0"/>
                <a:hlinkClick r:id="rId3"/>
              </a:rPr>
              <a:t>www.interregrobg.eu</a:t>
            </a:r>
            <a:r>
              <a:rPr lang="en-US" sz="1400" dirty="0" smtClean="0">
                <a:solidFill>
                  <a:schemeClr val="tx1"/>
                </a:solidFill>
                <a:latin typeface="Trebuchet MS" panose="020B0603020202020204" pitchFamily="34" charset="0"/>
              </a:rPr>
              <a:t> </a:t>
            </a:r>
            <a:endParaRPr lang="en-US" sz="1400" dirty="0">
              <a:solidFill>
                <a:schemeClr val="tx1"/>
              </a:solidFill>
              <a:latin typeface="Trebuchet MS" panose="020B0603020202020204" pitchFamily="34" charset="0"/>
            </a:endParaRPr>
          </a:p>
        </p:txBody>
      </p:sp>
      <p:sp>
        <p:nvSpPr>
          <p:cNvPr id="8" name="AutoShape 4" descr="data:image/jpeg;base64,/9j/4AAQSkZJRgABAQAAAQABAAD/2wCEAAkGBw0NDA0MDQ8MDQ0NDQwNDQ0NDA8NDA0NFBEWFhQRFBQYHCggGBolGxQUITEhJSkrLi4vFyAzRDQsNygtLisBCgoKDg0OFxAQGCwcHBwrNzcsLDcsLCwsLSwsLCwsLCwvLCwsLCwsLCwsLCwsLCwuLCssNywsLCwsLCw4LC8sLP/AABEIAOEA4QMBIgACEQEDEQH/xAAcAAACAgMBAQAAAAAAAAAAAAAAAgEHAwUGBAj/xABKEAACAQMABAgGDggGAwAAAAAAAQIDBBEFB1GRBhITITE1YbJBYnFyc3QUFRYiJTIzUlSBkpOhsTRCU5TBwtHSIySDo7PwF2OC/8QAGQEBAQADAQAAAAAAAAAAAAAAAAECAwQF/8QAJREBAAEDAwQDAAMAAAAAAAAAAAECAxExMlEEEiFxEyJhFDNB/9oADAMBAAIRAxEAPwC0uGXCq20Pa8vWzOpNuFvbwaVStUxt/VivDLwdraTojhDw30ppGbdW4qUaTb4tvbTlRoxjseHmf/039Q+sTTc9IaWuajb5KhUna28fBGnTk4uS86SlLPathzZ6NmzFMZnVoqqzKCcEpDYN7AqQ2CcE4CIwGBsE4AXBOBsE4AXAYGwTgBMBgfihgBMBgfAcUBMBgfAcUDHgMHs0fo24up8nbUa1xPmzGlTlPi58MmuaK7Xg6qy1XaZqpOVO3t8+CvcLjY/01Ixqrpp1lYiZcRgjBZEdT+kMe+uLFPYnWkt/EQs9T+kv1biwflnWj/IzD5rfK9lXCuGiMFgVNUel10T0fPzbiqn+NJHgutWem6fRbQq9tK5oflKUWX5aOYO2eHGtEYNzfcGNJ2/y1jeRS6ZK3nUpryzinH8TUbex4fY9hnExOiNroXhRpGwmpWt1WhFY/wAGc3Vt5LY6cub61h9qLx4AcOqOmKcqcoqhe0o8arQzmM4ZxytJvncctZXTFtLnym/njB7NCaVq2F3QvaOePb1FPip45SHROm+yUcr6zVdtRXH6ypqw+qgNB7sdHftl+AHn9lXDfmHzTJuTcnztttva2CRKRKR6zmGCcEpEpBEJE4GSJSAjBKQ2CcALgnBOCcARgMDYDAC4DA+AwAmAwPgMBCPm5/AWRwG1aO5jC70kp06MsSp2qbhVqx8Eqj6YR7Fh9q6GmqrgjG6qe2NzFSoUJ8W3pyXvatePTNrwxjzeV+bz3Kcl+/MfWluooz5l57Gyo21ONG3p06NKPxadOChBfUvCegAOJuAAAAAAAFAa37lVNOVorH+BQtqMseGXFdTP+6txf58y8L7r2RpXSFb515cRj2whNwi/sxR1dLH2mWq7PhpWhWjI0Q0dzSTL2veSTgApkiUiUhkgiEhkiUicACROCUiUgISJwNgnAC4JwNgnAQuAwPgAFwGB8BgoTBMKcpNQguNKTUYxXTKTeEt42DdcCrVVtL2FN9HsmFT7vNT+QxmcRMrHlfOg9GwsrO3tIY4tClCnno40kvfTfa3l/We4APImc+XWAAAAANLpvhVo6wfFuriEKmE+SipVa2H0Nwim0u18xYiZ8QTOG6A4aetTRSeEruS+cqCx+MsnqttZWhqjSdedJv8AaW9ZLeotLeZ/FXxLHujl1F9cqjRq1pfFpUqlWWejEYtv8j5Yy376TzJ88ntk+ll98NOElnV0JpCVtc29dyocg40a0JzXKyVPninlfHKHaOrpaZiJmWu5PmGJohoyNCtHU1EwA2AAZIZIEhkgBIlIlIZICEhkiUiUgiEhkicEpALgnA2CcALgnA3FJwEJgnA+AwAmDqNWUM6btH81XMv9ia/ic1g6vVevhmh6O4/42YXdlXplTrC8AADynWAAAOd4e6ZnYaMrV6TxWk4UaMunizm8cbypcZrtSPn+bcpOUnKUpNylKTcpSk+dtt87faXTrg6qh63R7kyl2j0OliOzLnuz5I0K0ZCGjoa2JohoyNCtBWNoVoyNCtAJgB8EAMhkgSGSAEhkgSGQQIZIEhkgIwSkMkMkEKkSkNgnBRCQYGSJwAuAwPgjjR2reAuDq9WHXFD0dx/xs5XjR2redXqxa9uKGGvk7jw/+tmF3ZV6ZUboXYAAeS6wAABw+t/qqHrdHuTKZwXPrea9qoZ5v83R6fMmUy5R2rej0em2Oa7uK0K0M5R2rehXOO1b0b2vJWhWh+NHat5DRVY2hWjI0K0RSYAbABDJDJEJDoASGSBIZIASGSJSGSKgSJwSkMkBCRKRKQyQC4JwNgbARja5mfQ2iacfYtv72PyFHwL5iPnxrmZ9C6J/Rbf0FHuI5Or0hus6y9HJR+bH7KJVOK50kn2JDAcLoAAAAAABEop9KT8qyLyUfmx+yhwATkofNj9lByUPmx+yhwA5/h1xYaHv3iKzbVIZwv1ve/xPn5ovfWfU4uhLrbKVtHfXp5/BMorB39Ltn257upGhGjI0K0dLWTAE4AKWMmZIyMaRJFZ4tMdIwJDxk0VjhnSGSMUajMiqIqYOhkiIyW0yICEhkiUhkioXBPFGSGwEI1zM+gdFfotv6Cj3EUC1zF1aO4SaOjb0Iyu7ZSjRpJp1Y5TUVlHJ1cTMRiG6zMRlvwNR7p9G/TLX76Jms9OWVeoqVG4oVajTahCopSaSy+Y4uyrh0d0ctiAAYqAAAADzX9/QtocpcVadGm5KPHqSUY8Z9Cy/IzXe6zRf06z+/gWKZnSEzDdAaX3W6K+nWf38CPddor6dZ/fwL2VcGYaXW3V4uiVH9pdUIblKf8pS8izNa2nrS6s7ala3FGvJXSqTVKopuMVSmsvHbIq5nf08YoaLnmpMpoxykyWhWb2BcvtAkCKlDIVDoCUhkCGSKiUhkiEOkUCQyQJDJBExz2jqT2kJDJFQym/+olVH2CpDJAMqj2InlH2C4DBUxBuUexHT6t5t6Wo9HydfuM5fB0+rZfC1H0dfuM13dlXplRH2hcgAB5DsAAAHFa2+q4et0e5MpxouPW11XD1uj3JlPNHo9N/W57u5jaFZkYjR0MCNCsdoVkGNisdisBcASBFCHQqHRUSh0Kh0BKHRCGRUMkMkQkOiiUhkiEh0ioEiUiUhkgIwTglInilQuDptXC+FqPo6/cZznFOl1dL4Wo+jr9xmu7sq9MqN0LgAAPHdgAAA4vWx1ZD1ql3JlPtFw61+rIetUu5MqBo9Hpdjnu7mJitGRiM6GtjYrHYrCkYjHYrIEAkAqUOhEOghojoWIyKHQyFQ6CGQ6FQ6KhkhkQh4lEpDJEIcqAAAAOm1d9a0fR1+4zmTptXfWtH0dfuM13dlXplRuhbwAB47sAAAHGa1+rIetUu7MqFlva1urIetUu5MqJnpdL/W5ru5jYjMjEZ0MGOQrHYjIpGIx2KyBQACKEZIpt4XO9iERs7ekortfSwYeeFrPsXlZkVpPxd7/oepDjJh5VaS8Xe/6Dq0l4u9nqQ6Lkw8qtZeLvYytZeLvZ6kOhlMPKrWXi72OrWXi72elDouTDzRtZeLvY3sWXi72eqIxcph4/YsvF3sPYsvF3s9gDJh4/YsvF3s6PV9QlHSlJvHydbofiM1B0HATrKl5lbuM13Z+lXplTHmFogAHkuoAAAcfrRg5aNglj9KpdPmzKm9iy8Xey3tZXV8fWaXdmVaz0Omn6NFyPs8DtZeLvYjtJeLvZsGIzoyww8DtZeLvf8AQxytZrY/IzYMVkyYaiaaeHzMRmzr0lNdq6GaxlTBQACKyW69/Hyo2iNXbfHj5TZokrB0OhEOgGQ6EQ6KHQyEQ6CHQyEQyKMkRzGmOmESAAUB0HATrKl5lbuM586DgJ1lS8yt3Ga7uyr0yp1haIAB5TpAAAHJ6yur4+s0u7Mq5lo6y+r4+s0u7Mq6R6HTbGi5qViMZis3sSsSQzFkQIzWXHx5eVmzZrLn48vKIJYQACoe2+PHym0RqqL4s1nmw1nsNoiSyg6HQiGQDodCIZBDodGNMZFRkQyYiJRRkTGTMaY2QMikTkx5JyEZDoOAb+EqXmVu6zm8nQ8AX8J0vR1u4zC7sq9LTrC1AADynUAAAOT1l9XR9Zpd2ZVrLR1mdXQ9Zpd2ZVrO/p9jTXqVislis6GCGIxmIyKhmrufjy8ps2aqtLMpPtYhJIBGSDJG64ZaKlZaTuqEliLqyrUebClQqScoNeTnj5Ys8dtcLCjJ4a6HtLx4ccEqWlqCSapXVLLoVmve8/TTnti96fPtTpHTGhruwqcld0Z0XnEZtZpVO2E1zS/PyGi1ciuMf6zqpmmXpTGNRCbXQ2vIx1UltlvZuwxy26GTNQqktst7GVSW172MJlt0MmalVJbZb2Mqktr3suEy2yYyNSqktr3sZVJbXvYwZbVMnJq+Ulte9kqpLa97Lgy2uQyavlHte9k8o9r3sYMtpk6LgA/hOl6Ot3GcTyj2vex6VzUpy41OpUhJZSlCpKEl9aZjXR3UzHJFWJfRAHz77cXn0q7/AHmr/cR7b3n0q7/ea39xyfw55bfm/H0GB89+2959Ku/3qt/cK9MXn0q8/eq39w/iTyfN+LZ1m9XQ9Zpd2ZVbPJcaRuakeLUr3FSOc8WpXqTjnbhvpPM6ktst7Oi3b7KcZYVVZlsmKzWupLa97FdSW2W9mzCZbFsVmtdSW2W9iSk30tvysmFy9VzcJLixeW+lroRgsbOpc16VtRWatepGnBeDLfS+xdL7ExrCxr3VRUbalUr1Hj3lOPGa7W+iK7XhFx6vuA60d/mrlxnezjxUo89O2g+mMX4ZPwy+peFvXcuRRH6tMTVL0/8AjzR3zfwQHXAef8lfLf2wDX6e/Q63mfxRIGNOsEvnTSHy9Tzv4GEAPWjRzGiMgAyQ6GQAEMhkAFDIkACJAAAAAAIYAACsUAClYrACBWKABSMIfGj5y/MkCC/eAvV9P6vyOhADya90uqNAAAYq/9k="/>
          <p:cNvSpPr>
            <a:spLocks noChangeAspect="1" noChangeArrowheads="1"/>
          </p:cNvSpPr>
          <p:nvPr/>
        </p:nvSpPr>
        <p:spPr bwMode="auto">
          <a:xfrm>
            <a:off x="5834399" y="-1344828"/>
            <a:ext cx="3943350" cy="3943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1" name="Picture 10" descr="D:\VIM\VIM_elements_for_colleagues\1. uniunea europeană FEDR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04799"/>
            <a:ext cx="914400" cy="7387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TextBox 13"/>
          <p:cNvSpPr txBox="1"/>
          <p:nvPr/>
        </p:nvSpPr>
        <p:spPr>
          <a:xfrm>
            <a:off x="7054968" y="285738"/>
            <a:ext cx="1651379" cy="7481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152400" y="304799"/>
            <a:ext cx="1524000" cy="83820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6438" y="263289"/>
            <a:ext cx="3558359" cy="942843"/>
          </a:xfrm>
          <a:prstGeom prst="rect">
            <a:avLst/>
          </a:prstGeom>
        </p:spPr>
      </p:pic>
      <p:sp>
        <p:nvSpPr>
          <p:cNvPr id="18" name="Title 1"/>
          <p:cNvSpPr txBox="1">
            <a:spLocks/>
          </p:cNvSpPr>
          <p:nvPr/>
        </p:nvSpPr>
        <p:spPr>
          <a:xfrm>
            <a:off x="1847850" y="5638800"/>
            <a:ext cx="5524500" cy="574992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it-IT" sz="1400" b="1" dirty="0" smtClean="0">
                <a:solidFill>
                  <a:schemeClr val="tx2">
                    <a:lumMod val="75000"/>
                  </a:schemeClr>
                </a:solidFill>
                <a:latin typeface="Trebuchet MS" panose="020B0603020202020204" pitchFamily="34" charset="0"/>
              </a:rPr>
              <a:t>The content of this material does not necessarily represent the </a:t>
            </a:r>
          </a:p>
          <a:p>
            <a:r>
              <a:rPr lang="it-IT" sz="1400" b="1" dirty="0" smtClean="0">
                <a:solidFill>
                  <a:schemeClr val="tx2">
                    <a:lumMod val="75000"/>
                  </a:schemeClr>
                </a:solidFill>
                <a:latin typeface="Trebuchet MS" panose="020B0603020202020204" pitchFamily="34" charset="0"/>
              </a:rPr>
              <a:t>official position of the European Union</a:t>
            </a:r>
            <a:endParaRPr lang="en-US" sz="1400" dirty="0">
              <a:solidFill>
                <a:srgbClr val="FF0000"/>
              </a:solidFill>
              <a:latin typeface="Trebuchet MS" panose="020B0603020202020204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806074" y="304798"/>
            <a:ext cx="956925" cy="941109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0572" y="286871"/>
            <a:ext cx="1258355" cy="919261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41209" y="304798"/>
            <a:ext cx="1340106" cy="901334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0131" y="3336702"/>
            <a:ext cx="3079937" cy="14031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034572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>
        <p15:prstTrans prst="peelOff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5841" y="201665"/>
            <a:ext cx="1188891" cy="86741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39337" y="848400"/>
            <a:ext cx="8247461" cy="857262"/>
          </a:xfrm>
        </p:spPr>
        <p:txBody>
          <a:bodyPr/>
          <a:lstStyle/>
          <a:p>
            <a:r>
              <a:rPr lang="pt-BR" sz="2800" b="1" dirty="0">
                <a:latin typeface="Trebuchet MS" pitchFamily="34" charset="0"/>
              </a:rPr>
              <a:t>Visual Identity Manual Interreg V-A </a:t>
            </a:r>
            <a:r>
              <a:rPr lang="pt-BR" sz="2800" b="1" dirty="0" smtClean="0">
                <a:latin typeface="Trebuchet MS" pitchFamily="34" charset="0"/>
              </a:rPr>
              <a:t>RO-BG</a:t>
            </a:r>
            <a:endParaRPr lang="en-US" sz="2800" b="1" dirty="0">
              <a:solidFill>
                <a:srgbClr val="FF0000"/>
              </a:solidFill>
              <a:latin typeface="Trebuchet MS" panose="020B0603020202020204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165468" y="125365"/>
            <a:ext cx="1651379" cy="7481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pic>
        <p:nvPicPr>
          <p:cNvPr id="11" name="Content Placeholder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542599" y="215112"/>
            <a:ext cx="1144199" cy="9258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928" y="236113"/>
            <a:ext cx="2575872" cy="682518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89127" y="6019800"/>
            <a:ext cx="1391598" cy="682528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672" y="1609216"/>
            <a:ext cx="8846793" cy="4292527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217409" y="5976841"/>
            <a:ext cx="737680" cy="7254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395048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>
        <p15:prstTrans prst="peelOff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5841" y="201665"/>
            <a:ext cx="1188891" cy="86741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39337" y="848400"/>
            <a:ext cx="8247461" cy="857262"/>
          </a:xfrm>
        </p:spPr>
        <p:txBody>
          <a:bodyPr/>
          <a:lstStyle/>
          <a:p>
            <a:r>
              <a:rPr lang="pt-BR" sz="2800" b="1" dirty="0" smtClean="0">
                <a:latin typeface="Trebuchet MS" pitchFamily="34" charset="0"/>
              </a:rPr>
              <a:t>Available at:</a:t>
            </a:r>
            <a:endParaRPr lang="en-US" sz="2800" b="1" dirty="0">
              <a:solidFill>
                <a:srgbClr val="FF0000"/>
              </a:solidFill>
              <a:latin typeface="Trebuchet MS" panose="020B0603020202020204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165468" y="125365"/>
            <a:ext cx="1651379" cy="7481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pic>
        <p:nvPicPr>
          <p:cNvPr id="11" name="Content Placeholder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619999" y="216756"/>
            <a:ext cx="1099487" cy="8897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928" y="236113"/>
            <a:ext cx="2575872" cy="682518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89127" y="6019800"/>
            <a:ext cx="1391598" cy="682528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5323" y="1544365"/>
            <a:ext cx="7835488" cy="4406602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229600" y="6026116"/>
            <a:ext cx="737680" cy="7254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119889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>
        <p15:prstTrans prst="peelOff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5841" y="201665"/>
            <a:ext cx="1188891" cy="867412"/>
          </a:xfrm>
          <a:prstGeom prst="rect">
            <a:avLst/>
          </a:prstGeom>
        </p:spPr>
      </p:pic>
      <p:sp>
        <p:nvSpPr>
          <p:cNvPr id="17410" name="Content Placeholder 1"/>
          <p:cNvSpPr>
            <a:spLocks noGrp="1"/>
          </p:cNvSpPr>
          <p:nvPr>
            <p:ph idx="1"/>
          </p:nvPr>
        </p:nvSpPr>
        <p:spPr>
          <a:xfrm>
            <a:off x="457200" y="1121253"/>
            <a:ext cx="8001000" cy="498070"/>
          </a:xfrm>
        </p:spPr>
        <p:txBody>
          <a:bodyPr/>
          <a:lstStyle/>
          <a:p>
            <a:pPr marL="0" indent="0" algn="ctr">
              <a:buNone/>
            </a:pPr>
            <a:r>
              <a:rPr lang="ro-RO" sz="2400" b="1" dirty="0" smtClean="0">
                <a:latin typeface="Trebuchet MS" pitchFamily="34" charset="0"/>
              </a:rPr>
              <a:t>Tutorial ”Information and publicity measures”</a:t>
            </a:r>
            <a:endParaRPr lang="en-US" sz="2400" b="1" dirty="0" smtClean="0">
              <a:latin typeface="Trebuchet MS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165468" y="125365"/>
            <a:ext cx="1651379" cy="7481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pic>
        <p:nvPicPr>
          <p:cNvPr id="11" name="Content Placeholder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601351" y="201664"/>
            <a:ext cx="1118136" cy="9048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928" y="236113"/>
            <a:ext cx="2652072" cy="702708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89127" y="6019800"/>
            <a:ext cx="1391598" cy="682528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0" y="1671499"/>
            <a:ext cx="6150551" cy="2651542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4724" y="3388667"/>
            <a:ext cx="5700101" cy="2695176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243449" y="5998320"/>
            <a:ext cx="737680" cy="7254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348081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>
        <p15:prstTrans prst="peelOff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7165468" y="125365"/>
            <a:ext cx="1651379" cy="7481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5841" y="199389"/>
            <a:ext cx="1188891" cy="867412"/>
          </a:xfrm>
          <a:prstGeom prst="rect">
            <a:avLst/>
          </a:prstGeom>
        </p:spPr>
      </p:pic>
      <p:pic>
        <p:nvPicPr>
          <p:cNvPr id="11" name="Content Placeholder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613844" y="199388"/>
            <a:ext cx="1094080" cy="8853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400" y="343397"/>
            <a:ext cx="1485900" cy="522105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184" y="236113"/>
            <a:ext cx="2567518" cy="680304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70925" y="6033593"/>
            <a:ext cx="1390008" cy="67671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108" y="1627790"/>
            <a:ext cx="8816847" cy="3584189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255863" y="5957274"/>
            <a:ext cx="737680" cy="7254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102103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>
        <p15:prstTrans prst="peelOff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7165468" y="125365"/>
            <a:ext cx="1651379" cy="7481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5841" y="222666"/>
            <a:ext cx="1188891" cy="867412"/>
          </a:xfrm>
          <a:prstGeom prst="rect">
            <a:avLst/>
          </a:prstGeom>
        </p:spPr>
      </p:pic>
      <p:pic>
        <p:nvPicPr>
          <p:cNvPr id="11" name="Content Placeholder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570920" y="222666"/>
            <a:ext cx="1091264" cy="883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1987" y="269513"/>
            <a:ext cx="2722214" cy="721293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14808" y="5971160"/>
            <a:ext cx="1390008" cy="67671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280" y="1338670"/>
            <a:ext cx="8929192" cy="4372732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273792" y="5980125"/>
            <a:ext cx="737680" cy="7254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523039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>
        <p15:prstTrans prst="peelOff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7165468" y="125365"/>
            <a:ext cx="1651379" cy="7481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5841" y="222666"/>
            <a:ext cx="1188891" cy="867412"/>
          </a:xfrm>
          <a:prstGeom prst="rect">
            <a:avLst/>
          </a:prstGeom>
        </p:spPr>
      </p:pic>
      <p:pic>
        <p:nvPicPr>
          <p:cNvPr id="11" name="Content Placeholder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570920" y="222666"/>
            <a:ext cx="1091264" cy="883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1987" y="269513"/>
            <a:ext cx="2722214" cy="721293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14808" y="5971160"/>
            <a:ext cx="1390008" cy="676715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798" y="1268906"/>
            <a:ext cx="8990002" cy="4584978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229600" y="6003615"/>
            <a:ext cx="737680" cy="7254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624907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>
        <p15:prstTrans prst="peelOff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7165468" y="125365"/>
            <a:ext cx="1651379" cy="7481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7387" y="274306"/>
            <a:ext cx="1188891" cy="867412"/>
          </a:xfrm>
          <a:prstGeom prst="rect">
            <a:avLst/>
          </a:prstGeom>
        </p:spPr>
      </p:pic>
      <p:pic>
        <p:nvPicPr>
          <p:cNvPr id="11" name="Content Placeholder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421134" y="274306"/>
            <a:ext cx="1070953" cy="8666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362" y="312503"/>
            <a:ext cx="2622728" cy="694933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46183" y="6140606"/>
            <a:ext cx="1390008" cy="67671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1371600"/>
            <a:ext cx="8833029" cy="4212655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247749" y="5970831"/>
            <a:ext cx="737680" cy="7254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780681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>
        <p15:prstTrans prst="peelOff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7165468" y="125365"/>
            <a:ext cx="1651379" cy="7481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4800" y="245482"/>
            <a:ext cx="1188891" cy="867412"/>
          </a:xfrm>
          <a:prstGeom prst="rect">
            <a:avLst/>
          </a:prstGeom>
        </p:spPr>
      </p:pic>
      <p:pic>
        <p:nvPicPr>
          <p:cNvPr id="11" name="Content Placeholder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266830" y="245481"/>
            <a:ext cx="1075526" cy="8703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293780"/>
            <a:ext cx="2629850" cy="69682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42355" y="5998721"/>
            <a:ext cx="1390008" cy="67671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11327"/>
            <a:ext cx="9144000" cy="3907372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342356" y="5998721"/>
            <a:ext cx="737680" cy="7254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90680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>
        <p15:prstTrans prst="peelOff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15015</TotalTime>
  <Words>166</Words>
  <Application>Microsoft Office PowerPoint</Application>
  <PresentationFormat>On-screen Show (4:3)</PresentationFormat>
  <Paragraphs>57</Paragraphs>
  <Slides>16</Slides>
  <Notes>16</Notes>
  <HiddenSlides>0</HiddenSlides>
  <MMClips>0</MMClips>
  <ScaleCrop>false</ScaleCrop>
  <HeadingPairs>
    <vt:vector size="8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2" baseType="lpstr">
      <vt:lpstr>Arial</vt:lpstr>
      <vt:lpstr>Calibri</vt:lpstr>
      <vt:lpstr>Times New Roman</vt:lpstr>
      <vt:lpstr>Trebuchet MS</vt:lpstr>
      <vt:lpstr>Office Theme</vt:lpstr>
      <vt:lpstr>Document</vt:lpstr>
      <vt:lpstr>PowerPoint Presentation</vt:lpstr>
      <vt:lpstr>Visual Identity Manual Interreg V-A RO-BG</vt:lpstr>
      <vt:lpstr>Available at: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More attention, please! </vt:lpstr>
      <vt:lpstr>More attention, please! </vt:lpstr>
      <vt:lpstr>More attention, please! </vt:lpstr>
      <vt:lpstr> </vt:lpstr>
      <vt:lpstr>Thank you for your attention!</vt:lpstr>
    </vt:vector>
  </TitlesOfParts>
  <Company>MRQ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GL2</dc:title>
  <dc:creator>vmp</dc:creator>
  <cp:lastModifiedBy>bogdan.musat</cp:lastModifiedBy>
  <cp:revision>1095</cp:revision>
  <cp:lastPrinted>2019-11-14T08:53:27Z</cp:lastPrinted>
  <dcterms:created xsi:type="dcterms:W3CDTF">2007-11-21T13:10:07Z</dcterms:created>
  <dcterms:modified xsi:type="dcterms:W3CDTF">2019-11-14T08:53:32Z</dcterms:modified>
</cp:coreProperties>
</file>